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58" r:id="rId5"/>
    <p:sldId id="259" r:id="rId6"/>
    <p:sldId id="260" r:id="rId7"/>
    <p:sldId id="261" r:id="rId8"/>
    <p:sldId id="262" r:id="rId9"/>
    <p:sldId id="263" r:id="rId10"/>
    <p:sldId id="25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24ED9-822A-4066-8F65-2BC2514E7988}" type="doc">
      <dgm:prSet loTypeId="urn:microsoft.com/office/officeart/2005/8/layout/cycle4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19350D4-8C18-494A-A59E-1E8A248C8EB3}">
      <dgm:prSet phldrT="[Tekst]"/>
      <dgm:spPr>
        <a:solidFill>
          <a:srgbClr val="FF6600"/>
        </a:solidFill>
      </dgm:spPr>
      <dgm:t>
        <a:bodyPr/>
        <a:lstStyle/>
        <a:p>
          <a:r>
            <a:rPr lang="hr-HR" dirty="0"/>
            <a:t>vanjske ili unutarnje škrge</a:t>
          </a:r>
        </a:p>
      </dgm:t>
    </dgm:pt>
    <dgm:pt modelId="{25DD2631-9F0A-4C85-937E-7F2FE5543D10}" type="parTrans" cxnId="{AFF6543A-5F6D-4EF7-9CD7-1B1E602A2FAC}">
      <dgm:prSet/>
      <dgm:spPr/>
      <dgm:t>
        <a:bodyPr/>
        <a:lstStyle/>
        <a:p>
          <a:endParaRPr lang="hr-HR"/>
        </a:p>
      </dgm:t>
    </dgm:pt>
    <dgm:pt modelId="{FC3105A2-C4CD-4985-B99A-2CE8A724C383}" type="sibTrans" cxnId="{AFF6543A-5F6D-4EF7-9CD7-1B1E602A2FAC}">
      <dgm:prSet/>
      <dgm:spPr/>
      <dgm:t>
        <a:bodyPr/>
        <a:lstStyle/>
        <a:p>
          <a:endParaRPr lang="hr-HR"/>
        </a:p>
      </dgm:t>
    </dgm:pt>
    <dgm:pt modelId="{8E3452AD-4EE6-4A83-B9AA-A68F6E59F299}">
      <dgm:prSet phldrT="[Tekst]" custT="1"/>
      <dgm:spPr>
        <a:solidFill>
          <a:srgbClr val="99CCFF"/>
        </a:solidFill>
      </dgm:spPr>
      <dgm:t>
        <a:bodyPr/>
        <a:lstStyle/>
        <a:p>
          <a:r>
            <a:rPr lang="hr-HR" sz="1600" dirty="0"/>
            <a:t>VODENI:</a:t>
          </a:r>
        </a:p>
      </dgm:t>
    </dgm:pt>
    <dgm:pt modelId="{D70DAF35-F0C0-4E23-B983-8D9597141C63}" type="parTrans" cxnId="{9A232B91-CE65-4B0C-A7A1-9B5FEF47CAFE}">
      <dgm:prSet/>
      <dgm:spPr/>
      <dgm:t>
        <a:bodyPr/>
        <a:lstStyle/>
        <a:p>
          <a:endParaRPr lang="hr-HR"/>
        </a:p>
      </dgm:t>
    </dgm:pt>
    <dgm:pt modelId="{7DEEE3A5-CB96-4D59-B20C-47D3222AC816}" type="sibTrans" cxnId="{9A232B91-CE65-4B0C-A7A1-9B5FEF47CAFE}">
      <dgm:prSet/>
      <dgm:spPr/>
      <dgm:t>
        <a:bodyPr/>
        <a:lstStyle/>
        <a:p>
          <a:endParaRPr lang="hr-HR"/>
        </a:p>
      </dgm:t>
    </dgm:pt>
    <dgm:pt modelId="{9EFBD58E-D3DC-45E0-A066-8762386E6E58}">
      <dgm:prSet phldrT="[Tekst]"/>
      <dgm:spPr/>
      <dgm:t>
        <a:bodyPr/>
        <a:lstStyle/>
        <a:p>
          <a:r>
            <a:rPr lang="hr-HR" dirty="0"/>
            <a:t>- pluća-plašt</a:t>
          </a:r>
        </a:p>
        <a:p>
          <a:r>
            <a:rPr lang="hr-HR" dirty="0"/>
            <a:t>- </a:t>
          </a:r>
          <a:r>
            <a:rPr lang="hr-HR" dirty="0" err="1"/>
            <a:t>uzdušnice</a:t>
          </a:r>
          <a:r>
            <a:rPr lang="hr-HR" dirty="0"/>
            <a:t>, koža</a:t>
          </a:r>
        </a:p>
      </dgm:t>
    </dgm:pt>
    <dgm:pt modelId="{14D9F90F-EC0F-422B-8E06-325112044FA5}" type="parTrans" cxnId="{4EEAB493-3BBE-4052-A401-FA224D8B91FB}">
      <dgm:prSet/>
      <dgm:spPr/>
      <dgm:t>
        <a:bodyPr/>
        <a:lstStyle/>
        <a:p>
          <a:endParaRPr lang="hr-HR"/>
        </a:p>
      </dgm:t>
    </dgm:pt>
    <dgm:pt modelId="{915F2790-80C1-43AC-9341-EDE1409EA3CB}" type="sibTrans" cxnId="{4EEAB493-3BBE-4052-A401-FA224D8B91FB}">
      <dgm:prSet/>
      <dgm:spPr/>
      <dgm:t>
        <a:bodyPr/>
        <a:lstStyle/>
        <a:p>
          <a:endParaRPr lang="hr-HR"/>
        </a:p>
      </dgm:t>
    </dgm:pt>
    <dgm:pt modelId="{29A39D5F-15C6-4E16-82E1-A2C9F23EFBEA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1600" dirty="0"/>
            <a:t>KOPNENI:</a:t>
          </a:r>
        </a:p>
      </dgm:t>
    </dgm:pt>
    <dgm:pt modelId="{56056806-90EA-4B96-862B-3F2D9CB0A7CF}" type="parTrans" cxnId="{21745C83-D9CE-4CD0-84C3-B879B582EB7A}">
      <dgm:prSet/>
      <dgm:spPr/>
      <dgm:t>
        <a:bodyPr/>
        <a:lstStyle/>
        <a:p>
          <a:endParaRPr lang="hr-HR"/>
        </a:p>
      </dgm:t>
    </dgm:pt>
    <dgm:pt modelId="{B165E3D4-F96F-4EA7-955D-261042A2EFCC}" type="sibTrans" cxnId="{21745C83-D9CE-4CD0-84C3-B879B582EB7A}">
      <dgm:prSet/>
      <dgm:spPr/>
      <dgm:t>
        <a:bodyPr/>
        <a:lstStyle/>
        <a:p>
          <a:endParaRPr lang="hr-HR"/>
        </a:p>
      </dgm:t>
    </dgm:pt>
    <dgm:pt modelId="{22672E13-391B-43E5-B58E-4D747C1E8DA0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/>
            <a:t>-nemaju dišnih organa-ANAEROBNO DISANJE</a:t>
          </a:r>
        </a:p>
      </dgm:t>
    </dgm:pt>
    <dgm:pt modelId="{EAACC227-500D-496A-8639-6B2165DDA181}" type="parTrans" cxnId="{844042BC-38F6-4C68-BA31-B935AF955FE6}">
      <dgm:prSet/>
      <dgm:spPr/>
      <dgm:t>
        <a:bodyPr/>
        <a:lstStyle/>
        <a:p>
          <a:endParaRPr lang="hr-HR"/>
        </a:p>
      </dgm:t>
    </dgm:pt>
    <dgm:pt modelId="{451B26B9-75A9-4738-A85C-F9B528FA3C40}" type="sibTrans" cxnId="{844042BC-38F6-4C68-BA31-B935AF955FE6}">
      <dgm:prSet/>
      <dgm:spPr/>
      <dgm:t>
        <a:bodyPr/>
        <a:lstStyle/>
        <a:p>
          <a:endParaRPr lang="hr-HR"/>
        </a:p>
      </dgm:t>
    </dgm:pt>
    <dgm:pt modelId="{06A895E1-DA82-4C64-B64A-A6B17D2A0742}">
      <dgm:prSet phldrT="[Teks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hr-HR" sz="1400" dirty="0"/>
            <a:t>ANAEROBNI ORGANIZMI</a:t>
          </a:r>
        </a:p>
      </dgm:t>
    </dgm:pt>
    <dgm:pt modelId="{8097B2CA-9A2E-4906-B647-FB2E47D37441}" type="parTrans" cxnId="{F4B498CA-4E66-4FB4-89C5-CCC13C08B2A1}">
      <dgm:prSet/>
      <dgm:spPr/>
      <dgm:t>
        <a:bodyPr/>
        <a:lstStyle/>
        <a:p>
          <a:endParaRPr lang="hr-HR"/>
        </a:p>
      </dgm:t>
    </dgm:pt>
    <dgm:pt modelId="{F4E0C6E9-05B7-4AAF-B054-9459D4435BCA}" type="sibTrans" cxnId="{F4B498CA-4E66-4FB4-89C5-CCC13C08B2A1}">
      <dgm:prSet/>
      <dgm:spPr/>
      <dgm:t>
        <a:bodyPr/>
        <a:lstStyle/>
        <a:p>
          <a:endParaRPr lang="hr-HR"/>
        </a:p>
      </dgm:t>
    </dgm:pt>
    <dgm:pt modelId="{2BE0A2B6-70CA-4808-B019-92C6856774BD}">
      <dgm:prSet phldrT="[Tekst]"/>
      <dgm:spPr>
        <a:solidFill>
          <a:srgbClr val="FF6699"/>
        </a:solidFill>
      </dgm:spPr>
      <dgm:t>
        <a:bodyPr/>
        <a:lstStyle/>
        <a:p>
          <a:r>
            <a:rPr lang="hr-HR" dirty="0"/>
            <a:t>dišu svim stanicama-difuzijom </a:t>
          </a:r>
        </a:p>
      </dgm:t>
    </dgm:pt>
    <dgm:pt modelId="{FBEED3DD-0E53-4C8D-8CC6-B08051C2DE1B}" type="parTrans" cxnId="{21BE503C-D06E-4E28-B15A-16F160F3528B}">
      <dgm:prSet/>
      <dgm:spPr/>
      <dgm:t>
        <a:bodyPr/>
        <a:lstStyle/>
        <a:p>
          <a:endParaRPr lang="hr-HR"/>
        </a:p>
      </dgm:t>
    </dgm:pt>
    <dgm:pt modelId="{0485EBA0-A980-4AB7-8073-8D82EEAC07E8}" type="sibTrans" cxnId="{21BE503C-D06E-4E28-B15A-16F160F3528B}">
      <dgm:prSet/>
      <dgm:spPr/>
      <dgm:t>
        <a:bodyPr/>
        <a:lstStyle/>
        <a:p>
          <a:endParaRPr lang="hr-HR"/>
        </a:p>
      </dgm:t>
    </dgm:pt>
    <dgm:pt modelId="{642B4DAB-325C-43BD-8E32-D127110B1FCB}">
      <dgm:prSet phldrT="[Tekst]"/>
      <dgm:spPr>
        <a:solidFill>
          <a:srgbClr val="99CCFF"/>
        </a:solidFill>
      </dgm:spPr>
      <dgm:t>
        <a:bodyPr/>
        <a:lstStyle/>
        <a:p>
          <a:r>
            <a:rPr lang="hr-HR" dirty="0"/>
            <a:t>žarnjaci</a:t>
          </a:r>
        </a:p>
      </dgm:t>
    </dgm:pt>
    <dgm:pt modelId="{F7A66B18-F11F-483F-BD89-0A92EC23BB41}" type="parTrans" cxnId="{F2579281-8507-4282-B18C-066CFC51E788}">
      <dgm:prSet/>
      <dgm:spPr/>
      <dgm:t>
        <a:bodyPr/>
        <a:lstStyle/>
        <a:p>
          <a:endParaRPr lang="hr-HR"/>
        </a:p>
      </dgm:t>
    </dgm:pt>
    <dgm:pt modelId="{942DE22D-4F21-4129-8A26-53BAFC41AA92}" type="sibTrans" cxnId="{F2579281-8507-4282-B18C-066CFC51E788}">
      <dgm:prSet/>
      <dgm:spPr/>
      <dgm:t>
        <a:bodyPr/>
        <a:lstStyle/>
        <a:p>
          <a:endParaRPr lang="hr-HR"/>
        </a:p>
      </dgm:t>
    </dgm:pt>
    <dgm:pt modelId="{86B54BFA-4ECB-4EAA-AED4-7C3397201B63}">
      <dgm:prSet phldrT="[Tekst]"/>
      <dgm:spPr>
        <a:solidFill>
          <a:srgbClr val="99CCFF"/>
        </a:solidFill>
      </dgm:spPr>
      <dgm:t>
        <a:bodyPr/>
        <a:lstStyle/>
        <a:p>
          <a:endParaRPr lang="hr-HR" sz="800" dirty="0"/>
        </a:p>
      </dgm:t>
    </dgm:pt>
    <dgm:pt modelId="{DADC1DE9-46D0-44FC-935F-59884C88C43A}" type="parTrans" cxnId="{4F1E7C95-B7F3-4827-AB40-0F982A8C4625}">
      <dgm:prSet/>
      <dgm:spPr/>
      <dgm:t>
        <a:bodyPr/>
        <a:lstStyle/>
        <a:p>
          <a:endParaRPr lang="hr-HR"/>
        </a:p>
      </dgm:t>
    </dgm:pt>
    <dgm:pt modelId="{AD2AFED0-B4AF-40F1-97DF-AF65128A4772}" type="sibTrans" cxnId="{4F1E7C95-B7F3-4827-AB40-0F982A8C4625}">
      <dgm:prSet/>
      <dgm:spPr/>
      <dgm:t>
        <a:bodyPr/>
        <a:lstStyle/>
        <a:p>
          <a:endParaRPr lang="hr-HR"/>
        </a:p>
      </dgm:t>
    </dgm:pt>
    <dgm:pt modelId="{8BE0B386-2732-47D0-AF34-48A72754D3DF}">
      <dgm:prSet phldrT="[Tekst]"/>
      <dgm:spPr>
        <a:solidFill>
          <a:srgbClr val="99CCFF"/>
        </a:solidFill>
      </dgm:spPr>
      <dgm:t>
        <a:bodyPr/>
        <a:lstStyle/>
        <a:p>
          <a:endParaRPr lang="hr-HR" sz="800" dirty="0"/>
        </a:p>
      </dgm:t>
    </dgm:pt>
    <dgm:pt modelId="{52EE770C-DAA2-4616-AE13-D3869238DE52}" type="parTrans" cxnId="{B0E14771-6863-4661-9897-5FDF4133A24B}">
      <dgm:prSet/>
      <dgm:spPr/>
      <dgm:t>
        <a:bodyPr/>
        <a:lstStyle/>
        <a:p>
          <a:endParaRPr lang="hr-HR"/>
        </a:p>
      </dgm:t>
    </dgm:pt>
    <dgm:pt modelId="{E7DDAE88-707F-4804-AFBB-B19C46E51AB5}" type="sibTrans" cxnId="{B0E14771-6863-4661-9897-5FDF4133A24B}">
      <dgm:prSet/>
      <dgm:spPr/>
      <dgm:t>
        <a:bodyPr/>
        <a:lstStyle/>
        <a:p>
          <a:endParaRPr lang="hr-HR"/>
        </a:p>
      </dgm:t>
    </dgm:pt>
    <dgm:pt modelId="{001C8560-9159-4AC3-8BE6-199A1370331D}">
      <dgm:prSet phldrT="[Tekst]" custT="1"/>
      <dgm:spPr>
        <a:solidFill>
          <a:srgbClr val="99CCFF"/>
        </a:solidFill>
      </dgm:spPr>
      <dgm:t>
        <a:bodyPr/>
        <a:lstStyle/>
        <a:p>
          <a:r>
            <a:rPr lang="hr-HR" sz="1600" dirty="0"/>
            <a:t>bodljikaši</a:t>
          </a:r>
        </a:p>
      </dgm:t>
    </dgm:pt>
    <dgm:pt modelId="{2957DCA6-5D4B-4A76-B5D2-D0CC59B9C941}" type="parTrans" cxnId="{F22C65D4-5818-4D66-8998-9134B3AA8064}">
      <dgm:prSet/>
      <dgm:spPr/>
      <dgm:t>
        <a:bodyPr/>
        <a:lstStyle/>
        <a:p>
          <a:endParaRPr lang="hr-HR"/>
        </a:p>
      </dgm:t>
    </dgm:pt>
    <dgm:pt modelId="{B61F70BE-2FB6-4018-9805-FE00403B8D3F}" type="sibTrans" cxnId="{F22C65D4-5818-4D66-8998-9134B3AA8064}">
      <dgm:prSet/>
      <dgm:spPr/>
      <dgm:t>
        <a:bodyPr/>
        <a:lstStyle/>
        <a:p>
          <a:endParaRPr lang="hr-HR"/>
        </a:p>
      </dgm:t>
    </dgm:pt>
    <dgm:pt modelId="{659CB548-077D-4E7F-93B1-A4F1462FAB8D}">
      <dgm:prSet phldrT="[Tekst]" custT="1"/>
      <dgm:spPr>
        <a:solidFill>
          <a:srgbClr val="99CCFF"/>
        </a:solidFill>
      </dgm:spPr>
      <dgm:t>
        <a:bodyPr/>
        <a:lstStyle/>
        <a:p>
          <a:r>
            <a:rPr lang="hr-HR" sz="1600" dirty="0"/>
            <a:t>rakovi</a:t>
          </a:r>
        </a:p>
      </dgm:t>
    </dgm:pt>
    <dgm:pt modelId="{A3C7D932-4101-4430-BBE6-BB35D7A35110}" type="parTrans" cxnId="{80C35150-3F4B-4809-B07A-58CEA7DE3F91}">
      <dgm:prSet/>
      <dgm:spPr/>
      <dgm:t>
        <a:bodyPr/>
        <a:lstStyle/>
        <a:p>
          <a:endParaRPr lang="hr-HR"/>
        </a:p>
      </dgm:t>
    </dgm:pt>
    <dgm:pt modelId="{203A4D08-E7E0-41DA-80C2-D4D4B64A7524}" type="sibTrans" cxnId="{80C35150-3F4B-4809-B07A-58CEA7DE3F91}">
      <dgm:prSet/>
      <dgm:spPr/>
      <dgm:t>
        <a:bodyPr/>
        <a:lstStyle/>
        <a:p>
          <a:endParaRPr lang="hr-HR"/>
        </a:p>
      </dgm:t>
    </dgm:pt>
    <dgm:pt modelId="{84171FB5-9B47-4264-B3C2-2A0B1D309204}">
      <dgm:prSet phldrT="[Tekst]" custT="1"/>
      <dgm:spPr>
        <a:solidFill>
          <a:srgbClr val="99CCFF"/>
        </a:solidFill>
      </dgm:spPr>
      <dgm:t>
        <a:bodyPr/>
        <a:lstStyle/>
        <a:p>
          <a:r>
            <a:rPr lang="hr-HR" sz="1600" dirty="0"/>
            <a:t>mekušci</a:t>
          </a:r>
        </a:p>
      </dgm:t>
    </dgm:pt>
    <dgm:pt modelId="{CBF52A29-B1D4-4809-93C8-A032D3AB2631}" type="parTrans" cxnId="{B3A17F45-7399-421C-A7AB-8AB23F15FF1E}">
      <dgm:prSet/>
      <dgm:spPr/>
      <dgm:t>
        <a:bodyPr/>
        <a:lstStyle/>
        <a:p>
          <a:endParaRPr lang="hr-HR"/>
        </a:p>
      </dgm:t>
    </dgm:pt>
    <dgm:pt modelId="{363A02AD-D2A6-44F0-8FC0-9E2F4E57C4DF}" type="sibTrans" cxnId="{B3A17F45-7399-421C-A7AB-8AB23F15FF1E}">
      <dgm:prSet/>
      <dgm:spPr/>
      <dgm:t>
        <a:bodyPr/>
        <a:lstStyle/>
        <a:p>
          <a:endParaRPr lang="hr-HR"/>
        </a:p>
      </dgm:t>
    </dgm:pt>
    <dgm:pt modelId="{E6D0F20A-8678-4AA0-ACC4-716BE7254765}">
      <dgm:prSet phldrT="[Tekst]"/>
      <dgm:spPr>
        <a:solidFill>
          <a:srgbClr val="99CCFF"/>
        </a:solidFill>
      </dgm:spPr>
      <dgm:t>
        <a:bodyPr/>
        <a:lstStyle/>
        <a:p>
          <a:r>
            <a:rPr lang="hr-HR" dirty="0"/>
            <a:t>spužve</a:t>
          </a:r>
        </a:p>
      </dgm:t>
    </dgm:pt>
    <dgm:pt modelId="{A8773F73-46AF-4BFF-9E2B-8BD69A0B7B2B}" type="parTrans" cxnId="{F5D92F0F-99D4-4931-8B56-A6F39E464211}">
      <dgm:prSet/>
      <dgm:spPr/>
      <dgm:t>
        <a:bodyPr/>
        <a:lstStyle/>
        <a:p>
          <a:endParaRPr lang="hr-HR"/>
        </a:p>
      </dgm:t>
    </dgm:pt>
    <dgm:pt modelId="{0299EDA7-F6CF-436E-A728-59C5F4C4B22F}" type="sibTrans" cxnId="{F5D92F0F-99D4-4931-8B56-A6F39E464211}">
      <dgm:prSet/>
      <dgm:spPr/>
      <dgm:t>
        <a:bodyPr/>
        <a:lstStyle/>
        <a:p>
          <a:endParaRPr lang="hr-HR"/>
        </a:p>
      </dgm:t>
    </dgm:pt>
    <dgm:pt modelId="{4DC53216-8687-4190-A4C8-B8FE288EB7B0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1600" dirty="0"/>
            <a:t>kukci i pauci,</a:t>
          </a:r>
        </a:p>
      </dgm:t>
    </dgm:pt>
    <dgm:pt modelId="{56B620E4-66B1-4310-8297-4CC454E81F33}" type="parTrans" cxnId="{D47EFAB7-74CB-4B8E-A11D-5C49D0138868}">
      <dgm:prSet/>
      <dgm:spPr/>
      <dgm:t>
        <a:bodyPr/>
        <a:lstStyle/>
        <a:p>
          <a:endParaRPr lang="hr-HR"/>
        </a:p>
      </dgm:t>
    </dgm:pt>
    <dgm:pt modelId="{F673328C-8819-406A-AD44-9E0D9B516A8C}" type="sibTrans" cxnId="{D47EFAB7-74CB-4B8E-A11D-5C49D0138868}">
      <dgm:prSet/>
      <dgm:spPr/>
      <dgm:t>
        <a:bodyPr/>
        <a:lstStyle/>
        <a:p>
          <a:endParaRPr lang="hr-HR"/>
        </a:p>
      </dgm:t>
    </dgm:pt>
    <dgm:pt modelId="{52B01916-65EF-410A-AE00-5CF066E10EC5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1600" dirty="0"/>
            <a:t>puževi</a:t>
          </a:r>
        </a:p>
      </dgm:t>
    </dgm:pt>
    <dgm:pt modelId="{2102EF57-C3F5-4EDA-8296-6689C157DDD4}" type="parTrans" cxnId="{B8FC34CD-0EC6-4E83-90AD-EA7537619E0A}">
      <dgm:prSet/>
      <dgm:spPr/>
      <dgm:t>
        <a:bodyPr/>
        <a:lstStyle/>
        <a:p>
          <a:endParaRPr lang="hr-HR"/>
        </a:p>
      </dgm:t>
    </dgm:pt>
    <dgm:pt modelId="{E5E7CB1D-695F-4520-9FA2-BD9E44BFF30D}" type="sibTrans" cxnId="{B8FC34CD-0EC6-4E83-90AD-EA7537619E0A}">
      <dgm:prSet/>
      <dgm:spPr/>
      <dgm:t>
        <a:bodyPr/>
        <a:lstStyle/>
        <a:p>
          <a:endParaRPr lang="hr-HR"/>
        </a:p>
      </dgm:t>
    </dgm:pt>
    <dgm:pt modelId="{564F4410-4F33-4773-855A-6DED5FB80B92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1600" dirty="0"/>
            <a:t>     gujavica</a:t>
          </a:r>
        </a:p>
      </dgm:t>
    </dgm:pt>
    <dgm:pt modelId="{1574E908-CE65-418E-B311-B68993D62801}" type="parTrans" cxnId="{94C0C288-9663-48AC-BD9B-1320EB2190CE}">
      <dgm:prSet/>
      <dgm:spPr/>
      <dgm:t>
        <a:bodyPr/>
        <a:lstStyle/>
        <a:p>
          <a:endParaRPr lang="hr-HR"/>
        </a:p>
      </dgm:t>
    </dgm:pt>
    <dgm:pt modelId="{49AB0047-1446-43A3-B3ED-1D4389CCFED8}" type="sibTrans" cxnId="{94C0C288-9663-48AC-BD9B-1320EB2190CE}">
      <dgm:prSet/>
      <dgm:spPr/>
      <dgm:t>
        <a:bodyPr/>
        <a:lstStyle/>
        <a:p>
          <a:endParaRPr lang="hr-HR"/>
        </a:p>
      </dgm:t>
    </dgm:pt>
    <dgm:pt modelId="{D31DB407-9E32-40CF-BC0F-BE5FA6D7B2B2}">
      <dgm:prSet phldrT="[Teks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hr-HR" sz="1400" dirty="0" err="1"/>
            <a:t>plošnjaci</a:t>
          </a:r>
          <a:endParaRPr lang="hr-HR" sz="1400" dirty="0"/>
        </a:p>
      </dgm:t>
    </dgm:pt>
    <dgm:pt modelId="{82C23A27-3327-4735-9160-2885C0EA6C05}" type="parTrans" cxnId="{CDD23ADE-8111-49ED-A68E-CAEE12A021DA}">
      <dgm:prSet/>
      <dgm:spPr/>
      <dgm:t>
        <a:bodyPr/>
        <a:lstStyle/>
        <a:p>
          <a:endParaRPr lang="hr-HR"/>
        </a:p>
      </dgm:t>
    </dgm:pt>
    <dgm:pt modelId="{6E945202-90B2-43E1-A419-6879093E9EA5}" type="sibTrans" cxnId="{CDD23ADE-8111-49ED-A68E-CAEE12A021DA}">
      <dgm:prSet/>
      <dgm:spPr/>
      <dgm:t>
        <a:bodyPr/>
        <a:lstStyle/>
        <a:p>
          <a:endParaRPr lang="hr-HR"/>
        </a:p>
      </dgm:t>
    </dgm:pt>
    <dgm:pt modelId="{52E37B8D-AA24-4F65-90CA-8DECA6803C9B}">
      <dgm:prSet phldrT="[Tekst]"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hr-HR" sz="1400" dirty="0"/>
            <a:t>oblići</a:t>
          </a:r>
        </a:p>
      </dgm:t>
    </dgm:pt>
    <dgm:pt modelId="{4DD09F91-CB2C-4388-9E6C-32E1ECFCD366}" type="parTrans" cxnId="{2BF8619B-E898-4B2F-A68D-E71F6430EB98}">
      <dgm:prSet/>
      <dgm:spPr/>
      <dgm:t>
        <a:bodyPr/>
        <a:lstStyle/>
        <a:p>
          <a:endParaRPr lang="hr-HR"/>
        </a:p>
      </dgm:t>
    </dgm:pt>
    <dgm:pt modelId="{07DED1F3-ABBA-4F62-9CA0-25AFE454B9B2}" type="sibTrans" cxnId="{2BF8619B-E898-4B2F-A68D-E71F6430EB98}">
      <dgm:prSet/>
      <dgm:spPr/>
      <dgm:t>
        <a:bodyPr/>
        <a:lstStyle/>
        <a:p>
          <a:endParaRPr lang="hr-HR"/>
        </a:p>
      </dgm:t>
    </dgm:pt>
    <dgm:pt modelId="{6A2D503A-2031-42C2-8A55-6171C35F42F3}" type="pres">
      <dgm:prSet presAssocID="{92024ED9-822A-4066-8F65-2BC2514E798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798A1BB-53ED-450C-9700-0771B26161FA}" type="pres">
      <dgm:prSet presAssocID="{92024ED9-822A-4066-8F65-2BC2514E7988}" presName="children" presStyleCnt="0"/>
      <dgm:spPr/>
    </dgm:pt>
    <dgm:pt modelId="{E9640CC4-3BF0-4D07-AB22-EB025CD0308D}" type="pres">
      <dgm:prSet presAssocID="{92024ED9-822A-4066-8F65-2BC2514E7988}" presName="child1group" presStyleCnt="0"/>
      <dgm:spPr/>
    </dgm:pt>
    <dgm:pt modelId="{78C243CE-1D6B-4662-9620-01641CE4CD3C}" type="pres">
      <dgm:prSet presAssocID="{92024ED9-822A-4066-8F65-2BC2514E7988}" presName="child1" presStyleLbl="bgAcc1" presStyleIdx="0" presStyleCnt="4"/>
      <dgm:spPr/>
    </dgm:pt>
    <dgm:pt modelId="{F03B0543-FF82-4105-8435-263B710D57E4}" type="pres">
      <dgm:prSet presAssocID="{92024ED9-822A-4066-8F65-2BC2514E7988}" presName="child1Text" presStyleLbl="bgAcc1" presStyleIdx="0" presStyleCnt="4">
        <dgm:presLayoutVars>
          <dgm:bulletEnabled val="1"/>
        </dgm:presLayoutVars>
      </dgm:prSet>
      <dgm:spPr/>
    </dgm:pt>
    <dgm:pt modelId="{E97F9B5A-865B-460F-ADE8-9B87D1F23F6E}" type="pres">
      <dgm:prSet presAssocID="{92024ED9-822A-4066-8F65-2BC2514E7988}" presName="child2group" presStyleCnt="0"/>
      <dgm:spPr/>
    </dgm:pt>
    <dgm:pt modelId="{3B169FAF-19B0-4850-A66D-9F3BBE138C8B}" type="pres">
      <dgm:prSet presAssocID="{92024ED9-822A-4066-8F65-2BC2514E7988}" presName="child2" presStyleLbl="bgAcc1" presStyleIdx="1" presStyleCnt="4"/>
      <dgm:spPr/>
    </dgm:pt>
    <dgm:pt modelId="{EA0F2571-BBDC-4BE2-8ADB-3943F7183B37}" type="pres">
      <dgm:prSet presAssocID="{92024ED9-822A-4066-8F65-2BC2514E7988}" presName="child2Text" presStyleLbl="bgAcc1" presStyleIdx="1" presStyleCnt="4">
        <dgm:presLayoutVars>
          <dgm:bulletEnabled val="1"/>
        </dgm:presLayoutVars>
      </dgm:prSet>
      <dgm:spPr/>
    </dgm:pt>
    <dgm:pt modelId="{FD1C25F0-96C7-435B-862A-CB617774A5B7}" type="pres">
      <dgm:prSet presAssocID="{92024ED9-822A-4066-8F65-2BC2514E7988}" presName="child3group" presStyleCnt="0"/>
      <dgm:spPr/>
    </dgm:pt>
    <dgm:pt modelId="{C0FFF473-2FB3-487F-99B6-C571976ED855}" type="pres">
      <dgm:prSet presAssocID="{92024ED9-822A-4066-8F65-2BC2514E7988}" presName="child3" presStyleLbl="bgAcc1" presStyleIdx="2" presStyleCnt="4"/>
      <dgm:spPr/>
    </dgm:pt>
    <dgm:pt modelId="{B78C4262-4473-42A5-BD62-064A0EAEF6AD}" type="pres">
      <dgm:prSet presAssocID="{92024ED9-822A-4066-8F65-2BC2514E7988}" presName="child3Text" presStyleLbl="bgAcc1" presStyleIdx="2" presStyleCnt="4">
        <dgm:presLayoutVars>
          <dgm:bulletEnabled val="1"/>
        </dgm:presLayoutVars>
      </dgm:prSet>
      <dgm:spPr/>
    </dgm:pt>
    <dgm:pt modelId="{1FD496DB-AB6A-49E7-A71B-37EE8C71C7BF}" type="pres">
      <dgm:prSet presAssocID="{92024ED9-822A-4066-8F65-2BC2514E7988}" presName="child4group" presStyleCnt="0"/>
      <dgm:spPr/>
    </dgm:pt>
    <dgm:pt modelId="{32289707-5D55-4A16-B286-C41CC2476E35}" type="pres">
      <dgm:prSet presAssocID="{92024ED9-822A-4066-8F65-2BC2514E7988}" presName="child4" presStyleLbl="bgAcc1" presStyleIdx="3" presStyleCnt="4"/>
      <dgm:spPr/>
    </dgm:pt>
    <dgm:pt modelId="{72C1289F-A4F3-4CD0-8398-091A96D30D50}" type="pres">
      <dgm:prSet presAssocID="{92024ED9-822A-4066-8F65-2BC2514E7988}" presName="child4Text" presStyleLbl="bgAcc1" presStyleIdx="3" presStyleCnt="4">
        <dgm:presLayoutVars>
          <dgm:bulletEnabled val="1"/>
        </dgm:presLayoutVars>
      </dgm:prSet>
      <dgm:spPr/>
    </dgm:pt>
    <dgm:pt modelId="{0E228026-8F06-47F2-BB3C-CE961731DA19}" type="pres">
      <dgm:prSet presAssocID="{92024ED9-822A-4066-8F65-2BC2514E7988}" presName="childPlaceholder" presStyleCnt="0"/>
      <dgm:spPr/>
    </dgm:pt>
    <dgm:pt modelId="{B0D21828-3FE4-4A39-A952-30FBCC65D2DC}" type="pres">
      <dgm:prSet presAssocID="{92024ED9-822A-4066-8F65-2BC2514E7988}" presName="circle" presStyleCnt="0"/>
      <dgm:spPr/>
    </dgm:pt>
    <dgm:pt modelId="{38EC84EF-E743-45FE-BB68-73D550A2D392}" type="pres">
      <dgm:prSet presAssocID="{92024ED9-822A-4066-8F65-2BC2514E798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DD6BAC3-930A-4F7F-A2F5-3DE83BC5DD4D}" type="pres">
      <dgm:prSet presAssocID="{92024ED9-822A-4066-8F65-2BC2514E798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119D26F-574A-4CAE-8D50-512D088A32C1}" type="pres">
      <dgm:prSet presAssocID="{92024ED9-822A-4066-8F65-2BC2514E7988}" presName="quadrant3" presStyleLbl="node1" presStyleIdx="2" presStyleCnt="4" custLinFactNeighborX="675" custLinFactNeighborY="-1035">
        <dgm:presLayoutVars>
          <dgm:chMax val="1"/>
          <dgm:bulletEnabled val="1"/>
        </dgm:presLayoutVars>
      </dgm:prSet>
      <dgm:spPr/>
    </dgm:pt>
    <dgm:pt modelId="{35C31EF5-6818-43E2-9C16-4AED1CC00D1C}" type="pres">
      <dgm:prSet presAssocID="{92024ED9-822A-4066-8F65-2BC2514E798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DBEDAFD-52EF-495B-A123-9BE78A065A82}" type="pres">
      <dgm:prSet presAssocID="{92024ED9-822A-4066-8F65-2BC2514E7988}" presName="quadrantPlaceholder" presStyleCnt="0"/>
      <dgm:spPr/>
    </dgm:pt>
    <dgm:pt modelId="{C03AA508-1247-488D-A185-1C0F08C3CB77}" type="pres">
      <dgm:prSet presAssocID="{92024ED9-822A-4066-8F65-2BC2514E7988}" presName="center1" presStyleLbl="fgShp" presStyleIdx="0" presStyleCnt="2" custFlipVert="0" custScaleY="8654" custLinFactY="-200000" custLinFactNeighborX="12375" custLinFactNeighborY="-241571"/>
      <dgm:spPr/>
    </dgm:pt>
    <dgm:pt modelId="{BB808C61-3EAA-458B-ACD8-EF5343A450C6}" type="pres">
      <dgm:prSet presAssocID="{92024ED9-822A-4066-8F65-2BC2514E7988}" presName="center2" presStyleLbl="fgShp" presStyleIdx="1" presStyleCnt="2" custFlipVert="1" custScaleY="9615"/>
      <dgm:spPr/>
    </dgm:pt>
  </dgm:ptLst>
  <dgm:cxnLst>
    <dgm:cxn modelId="{2744ED04-DF98-48B3-8C99-43A5FACF5763}" type="presOf" srcId="{06A895E1-DA82-4C64-B64A-A6B17D2A0742}" destId="{B78C4262-4473-42A5-BD62-064A0EAEF6AD}" srcOrd="1" destOrd="0" presId="urn:microsoft.com/office/officeart/2005/8/layout/cycle4"/>
    <dgm:cxn modelId="{24C97D08-3A9A-4FA6-8345-6904B0D0C6FF}" type="presOf" srcId="{001C8560-9159-4AC3-8BE6-199A1370331D}" destId="{78C243CE-1D6B-4662-9620-01641CE4CD3C}" srcOrd="0" destOrd="1" presId="urn:microsoft.com/office/officeart/2005/8/layout/cycle4"/>
    <dgm:cxn modelId="{673C3A0B-2555-4D79-8AE3-7B94C5E9E83B}" type="presOf" srcId="{06A895E1-DA82-4C64-B64A-A6B17D2A0742}" destId="{C0FFF473-2FB3-487F-99B6-C571976ED855}" srcOrd="0" destOrd="0" presId="urn:microsoft.com/office/officeart/2005/8/layout/cycle4"/>
    <dgm:cxn modelId="{3B2DF00E-DF19-4266-AEAA-C2FB2E6B094B}" type="presOf" srcId="{84171FB5-9B47-4264-B3C2-2A0B1D309204}" destId="{78C243CE-1D6B-4662-9620-01641CE4CD3C}" srcOrd="0" destOrd="3" presId="urn:microsoft.com/office/officeart/2005/8/layout/cycle4"/>
    <dgm:cxn modelId="{F5D92F0F-99D4-4931-8B56-A6F39E464211}" srcId="{2BE0A2B6-70CA-4808-B019-92C6856774BD}" destId="{E6D0F20A-8678-4AA0-ACC4-716BE7254765}" srcOrd="1" destOrd="0" parTransId="{A8773F73-46AF-4BFF-9E2B-8BD69A0B7B2B}" sibTransId="{0299EDA7-F6CF-436E-A728-59C5F4C4B22F}"/>
    <dgm:cxn modelId="{51BAF616-8754-4D74-84C5-9288774B31BF}" type="presOf" srcId="{52B01916-65EF-410A-AE00-5CF066E10EC5}" destId="{3B169FAF-19B0-4850-A66D-9F3BBE138C8B}" srcOrd="0" destOrd="1" presId="urn:microsoft.com/office/officeart/2005/8/layout/cycle4"/>
    <dgm:cxn modelId="{DBCA4C23-98A6-4A82-9B71-613BB943D52E}" type="presOf" srcId="{4DC53216-8687-4190-A4C8-B8FE288EB7B0}" destId="{3B169FAF-19B0-4850-A66D-9F3BBE138C8B}" srcOrd="0" destOrd="2" presId="urn:microsoft.com/office/officeart/2005/8/layout/cycle4"/>
    <dgm:cxn modelId="{CC3E5024-DA5F-4D97-9600-B95E29C09794}" type="presOf" srcId="{E6D0F20A-8678-4AA0-ACC4-716BE7254765}" destId="{72C1289F-A4F3-4CD0-8398-091A96D30D50}" srcOrd="1" destOrd="1" presId="urn:microsoft.com/office/officeart/2005/8/layout/cycle4"/>
    <dgm:cxn modelId="{032DAB24-3B3A-4B45-957E-662933123C51}" type="presOf" srcId="{659CB548-077D-4E7F-93B1-A4F1462FAB8D}" destId="{78C243CE-1D6B-4662-9620-01641CE4CD3C}" srcOrd="0" destOrd="2" presId="urn:microsoft.com/office/officeart/2005/8/layout/cycle4"/>
    <dgm:cxn modelId="{12F22931-1E96-4B6A-9DEC-A639408607AC}" type="presOf" srcId="{84171FB5-9B47-4264-B3C2-2A0B1D309204}" destId="{F03B0543-FF82-4105-8435-263B710D57E4}" srcOrd="1" destOrd="3" presId="urn:microsoft.com/office/officeart/2005/8/layout/cycle4"/>
    <dgm:cxn modelId="{30BCB135-2BEA-4571-A40A-B49D6DA6F467}" type="presOf" srcId="{E6D0F20A-8678-4AA0-ACC4-716BE7254765}" destId="{32289707-5D55-4A16-B286-C41CC2476E35}" srcOrd="0" destOrd="1" presId="urn:microsoft.com/office/officeart/2005/8/layout/cycle4"/>
    <dgm:cxn modelId="{AFF6543A-5F6D-4EF7-9CD7-1B1E602A2FAC}" srcId="{92024ED9-822A-4066-8F65-2BC2514E7988}" destId="{319350D4-8C18-494A-A59E-1E8A248C8EB3}" srcOrd="0" destOrd="0" parTransId="{25DD2631-9F0A-4C85-937E-7F2FE5543D10}" sibTransId="{FC3105A2-C4CD-4985-B99A-2CE8A724C383}"/>
    <dgm:cxn modelId="{21BE503C-D06E-4E28-B15A-16F160F3528B}" srcId="{92024ED9-822A-4066-8F65-2BC2514E7988}" destId="{2BE0A2B6-70CA-4808-B019-92C6856774BD}" srcOrd="3" destOrd="0" parTransId="{FBEED3DD-0E53-4C8D-8CC6-B08051C2DE1B}" sibTransId="{0485EBA0-A980-4AB7-8073-8D82EEAC07E8}"/>
    <dgm:cxn modelId="{B2FCFB5D-1C10-488D-AC36-FDB5F603C5DE}" type="presOf" srcId="{8BE0B386-2732-47D0-AF34-48A72754D3DF}" destId="{F03B0543-FF82-4105-8435-263B710D57E4}" srcOrd="1" destOrd="4" presId="urn:microsoft.com/office/officeart/2005/8/layout/cycle4"/>
    <dgm:cxn modelId="{03C69F63-B040-48B1-8842-9F460D8746AB}" type="presOf" srcId="{001C8560-9159-4AC3-8BE6-199A1370331D}" destId="{F03B0543-FF82-4105-8435-263B710D57E4}" srcOrd="1" destOrd="1" presId="urn:microsoft.com/office/officeart/2005/8/layout/cycle4"/>
    <dgm:cxn modelId="{48F51764-460F-4E83-9763-B3742A99FA56}" type="presOf" srcId="{642B4DAB-325C-43BD-8E32-D127110B1FCB}" destId="{32289707-5D55-4A16-B286-C41CC2476E35}" srcOrd="0" destOrd="0" presId="urn:microsoft.com/office/officeart/2005/8/layout/cycle4"/>
    <dgm:cxn modelId="{B3A17F45-7399-421C-A7AB-8AB23F15FF1E}" srcId="{319350D4-8C18-494A-A59E-1E8A248C8EB3}" destId="{84171FB5-9B47-4264-B3C2-2A0B1D309204}" srcOrd="3" destOrd="0" parTransId="{CBF52A29-B1D4-4809-93C8-A032D3AB2631}" sibTransId="{363A02AD-D2A6-44F0-8FC0-9E2F4E57C4DF}"/>
    <dgm:cxn modelId="{69B76646-388E-448A-AEF6-03FC2CA7436D}" type="presOf" srcId="{22672E13-391B-43E5-B58E-4D747C1E8DA0}" destId="{F119D26F-574A-4CAE-8D50-512D088A32C1}" srcOrd="0" destOrd="0" presId="urn:microsoft.com/office/officeart/2005/8/layout/cycle4"/>
    <dgm:cxn modelId="{5EE9C949-4648-4D7A-ABB8-9392EDCB2EB5}" type="presOf" srcId="{8BE0B386-2732-47D0-AF34-48A72754D3DF}" destId="{78C243CE-1D6B-4662-9620-01641CE4CD3C}" srcOrd="0" destOrd="4" presId="urn:microsoft.com/office/officeart/2005/8/layout/cycle4"/>
    <dgm:cxn modelId="{B087D26B-5D02-43BE-9597-E9A00407F091}" type="presOf" srcId="{29A39D5F-15C6-4E16-82E1-A2C9F23EFBEA}" destId="{EA0F2571-BBDC-4BE2-8ADB-3943F7183B37}" srcOrd="1" destOrd="0" presId="urn:microsoft.com/office/officeart/2005/8/layout/cycle4"/>
    <dgm:cxn modelId="{AD21254E-FBA2-425B-B621-443D229F25E7}" type="presOf" srcId="{52B01916-65EF-410A-AE00-5CF066E10EC5}" destId="{EA0F2571-BBDC-4BE2-8ADB-3943F7183B37}" srcOrd="1" destOrd="1" presId="urn:microsoft.com/office/officeart/2005/8/layout/cycle4"/>
    <dgm:cxn modelId="{80C35150-3F4B-4809-B07A-58CEA7DE3F91}" srcId="{319350D4-8C18-494A-A59E-1E8A248C8EB3}" destId="{659CB548-077D-4E7F-93B1-A4F1462FAB8D}" srcOrd="2" destOrd="0" parTransId="{A3C7D932-4101-4430-BBE6-BB35D7A35110}" sibTransId="{203A4D08-E7E0-41DA-80C2-D4D4B64A7524}"/>
    <dgm:cxn modelId="{B0E14771-6863-4661-9897-5FDF4133A24B}" srcId="{319350D4-8C18-494A-A59E-1E8A248C8EB3}" destId="{8BE0B386-2732-47D0-AF34-48A72754D3DF}" srcOrd="4" destOrd="0" parTransId="{52EE770C-DAA2-4616-AE13-D3869238DE52}" sibTransId="{E7DDAE88-707F-4804-AFBB-B19C46E51AB5}"/>
    <dgm:cxn modelId="{A84FA358-02D7-40D6-BD7B-67302ED33FC6}" type="presOf" srcId="{29A39D5F-15C6-4E16-82E1-A2C9F23EFBEA}" destId="{3B169FAF-19B0-4850-A66D-9F3BBE138C8B}" srcOrd="0" destOrd="0" presId="urn:microsoft.com/office/officeart/2005/8/layout/cycle4"/>
    <dgm:cxn modelId="{7DF5067B-9AC1-4B6F-A8D8-AA8B99714CD1}" type="presOf" srcId="{86B54BFA-4ECB-4EAA-AED4-7C3397201B63}" destId="{F03B0543-FF82-4105-8435-263B710D57E4}" srcOrd="1" destOrd="5" presId="urn:microsoft.com/office/officeart/2005/8/layout/cycle4"/>
    <dgm:cxn modelId="{2E6D3680-C63A-49D8-8810-D159DAA1C356}" type="presOf" srcId="{564F4410-4F33-4773-855A-6DED5FB80B92}" destId="{EA0F2571-BBDC-4BE2-8ADB-3943F7183B37}" srcOrd="1" destOrd="3" presId="urn:microsoft.com/office/officeart/2005/8/layout/cycle4"/>
    <dgm:cxn modelId="{F2579281-8507-4282-B18C-066CFC51E788}" srcId="{2BE0A2B6-70CA-4808-B019-92C6856774BD}" destId="{642B4DAB-325C-43BD-8E32-D127110B1FCB}" srcOrd="0" destOrd="0" parTransId="{F7A66B18-F11F-483F-BD89-0A92EC23BB41}" sibTransId="{942DE22D-4F21-4129-8A26-53BAFC41AA92}"/>
    <dgm:cxn modelId="{21745C83-D9CE-4CD0-84C3-B879B582EB7A}" srcId="{9EFBD58E-D3DC-45E0-A066-8762386E6E58}" destId="{29A39D5F-15C6-4E16-82E1-A2C9F23EFBEA}" srcOrd="0" destOrd="0" parTransId="{56056806-90EA-4B96-862B-3F2D9CB0A7CF}" sibTransId="{B165E3D4-F96F-4EA7-955D-261042A2EFCC}"/>
    <dgm:cxn modelId="{94C0C288-9663-48AC-BD9B-1320EB2190CE}" srcId="{9EFBD58E-D3DC-45E0-A066-8762386E6E58}" destId="{564F4410-4F33-4773-855A-6DED5FB80B92}" srcOrd="3" destOrd="0" parTransId="{1574E908-CE65-418E-B311-B68993D62801}" sibTransId="{49AB0047-1446-43A3-B3ED-1D4389CCFED8}"/>
    <dgm:cxn modelId="{E52F238B-C696-43CC-8F80-73CBE16A2ECA}" type="presOf" srcId="{9EFBD58E-D3DC-45E0-A066-8762386E6E58}" destId="{1DD6BAC3-930A-4F7F-A2F5-3DE83BC5DD4D}" srcOrd="0" destOrd="0" presId="urn:microsoft.com/office/officeart/2005/8/layout/cycle4"/>
    <dgm:cxn modelId="{9A232B91-CE65-4B0C-A7A1-9B5FEF47CAFE}" srcId="{319350D4-8C18-494A-A59E-1E8A248C8EB3}" destId="{8E3452AD-4EE6-4A83-B9AA-A68F6E59F299}" srcOrd="0" destOrd="0" parTransId="{D70DAF35-F0C0-4E23-B983-8D9597141C63}" sibTransId="{7DEEE3A5-CB96-4D59-B20C-47D3222AC816}"/>
    <dgm:cxn modelId="{4EEAB493-3BBE-4052-A401-FA224D8B91FB}" srcId="{92024ED9-822A-4066-8F65-2BC2514E7988}" destId="{9EFBD58E-D3DC-45E0-A066-8762386E6E58}" srcOrd="1" destOrd="0" parTransId="{14D9F90F-EC0F-422B-8E06-325112044FA5}" sibTransId="{915F2790-80C1-43AC-9341-EDE1409EA3CB}"/>
    <dgm:cxn modelId="{7B095894-0445-4C2A-A098-865160A18BAD}" type="presOf" srcId="{2BE0A2B6-70CA-4808-B019-92C6856774BD}" destId="{35C31EF5-6818-43E2-9C16-4AED1CC00D1C}" srcOrd="0" destOrd="0" presId="urn:microsoft.com/office/officeart/2005/8/layout/cycle4"/>
    <dgm:cxn modelId="{4F1E7C95-B7F3-4827-AB40-0F982A8C4625}" srcId="{319350D4-8C18-494A-A59E-1E8A248C8EB3}" destId="{86B54BFA-4ECB-4EAA-AED4-7C3397201B63}" srcOrd="5" destOrd="0" parTransId="{DADC1DE9-46D0-44FC-935F-59884C88C43A}" sibTransId="{AD2AFED0-B4AF-40F1-97DF-AF65128A4772}"/>
    <dgm:cxn modelId="{BAC26296-A524-4A8D-82E9-F5C88DF7EB10}" type="presOf" srcId="{659CB548-077D-4E7F-93B1-A4F1462FAB8D}" destId="{F03B0543-FF82-4105-8435-263B710D57E4}" srcOrd="1" destOrd="2" presId="urn:microsoft.com/office/officeart/2005/8/layout/cycle4"/>
    <dgm:cxn modelId="{8CCAA69A-8F1C-4EEC-A0CE-5438056E5BB4}" type="presOf" srcId="{4DC53216-8687-4190-A4C8-B8FE288EB7B0}" destId="{EA0F2571-BBDC-4BE2-8ADB-3943F7183B37}" srcOrd="1" destOrd="2" presId="urn:microsoft.com/office/officeart/2005/8/layout/cycle4"/>
    <dgm:cxn modelId="{2BF8619B-E898-4B2F-A68D-E71F6430EB98}" srcId="{06A895E1-DA82-4C64-B64A-A6B17D2A0742}" destId="{52E37B8D-AA24-4F65-90CA-8DECA6803C9B}" srcOrd="1" destOrd="0" parTransId="{4DD09F91-CB2C-4388-9E6C-32E1ECFCD366}" sibTransId="{07DED1F3-ABBA-4F62-9CA0-25AFE454B9B2}"/>
    <dgm:cxn modelId="{50D655A0-F7BD-427A-8C33-C014A9E57FD9}" type="presOf" srcId="{D31DB407-9E32-40CF-BC0F-BE5FA6D7B2B2}" destId="{B78C4262-4473-42A5-BD62-064A0EAEF6AD}" srcOrd="1" destOrd="1" presId="urn:microsoft.com/office/officeart/2005/8/layout/cycle4"/>
    <dgm:cxn modelId="{7885DAA3-7AFE-44EC-A656-A41E5D709A63}" type="presOf" srcId="{564F4410-4F33-4773-855A-6DED5FB80B92}" destId="{3B169FAF-19B0-4850-A66D-9F3BBE138C8B}" srcOrd="0" destOrd="3" presId="urn:microsoft.com/office/officeart/2005/8/layout/cycle4"/>
    <dgm:cxn modelId="{827DE0A6-AA83-40CA-9060-330559ACDA0F}" type="presOf" srcId="{52E37B8D-AA24-4F65-90CA-8DECA6803C9B}" destId="{C0FFF473-2FB3-487F-99B6-C571976ED855}" srcOrd="0" destOrd="2" presId="urn:microsoft.com/office/officeart/2005/8/layout/cycle4"/>
    <dgm:cxn modelId="{A3FB16B3-895F-46E2-BB5D-29FF04016B16}" type="presOf" srcId="{8E3452AD-4EE6-4A83-B9AA-A68F6E59F299}" destId="{F03B0543-FF82-4105-8435-263B710D57E4}" srcOrd="1" destOrd="0" presId="urn:microsoft.com/office/officeart/2005/8/layout/cycle4"/>
    <dgm:cxn modelId="{D47EFAB7-74CB-4B8E-A11D-5C49D0138868}" srcId="{9EFBD58E-D3DC-45E0-A066-8762386E6E58}" destId="{4DC53216-8687-4190-A4C8-B8FE288EB7B0}" srcOrd="2" destOrd="0" parTransId="{56B620E4-66B1-4310-8297-4CC454E81F33}" sibTransId="{F673328C-8819-406A-AD44-9E0D9B516A8C}"/>
    <dgm:cxn modelId="{844042BC-38F6-4C68-BA31-B935AF955FE6}" srcId="{92024ED9-822A-4066-8F65-2BC2514E7988}" destId="{22672E13-391B-43E5-B58E-4D747C1E8DA0}" srcOrd="2" destOrd="0" parTransId="{EAACC227-500D-496A-8639-6B2165DDA181}" sibTransId="{451B26B9-75A9-4738-A85C-F9B528FA3C40}"/>
    <dgm:cxn modelId="{600FCCC2-CE99-4C5B-BFD6-171BA04E97C6}" type="presOf" srcId="{642B4DAB-325C-43BD-8E32-D127110B1FCB}" destId="{72C1289F-A4F3-4CD0-8398-091A96D30D50}" srcOrd="1" destOrd="0" presId="urn:microsoft.com/office/officeart/2005/8/layout/cycle4"/>
    <dgm:cxn modelId="{99B517C5-A8BE-4E7D-996D-6C82893C8A89}" type="presOf" srcId="{8E3452AD-4EE6-4A83-B9AA-A68F6E59F299}" destId="{78C243CE-1D6B-4662-9620-01641CE4CD3C}" srcOrd="0" destOrd="0" presId="urn:microsoft.com/office/officeart/2005/8/layout/cycle4"/>
    <dgm:cxn modelId="{716C75C5-20F8-4332-89ED-7B1C68E7DE64}" type="presOf" srcId="{52E37B8D-AA24-4F65-90CA-8DECA6803C9B}" destId="{B78C4262-4473-42A5-BD62-064A0EAEF6AD}" srcOrd="1" destOrd="2" presId="urn:microsoft.com/office/officeart/2005/8/layout/cycle4"/>
    <dgm:cxn modelId="{F4B498CA-4E66-4FB4-89C5-CCC13C08B2A1}" srcId="{22672E13-391B-43E5-B58E-4D747C1E8DA0}" destId="{06A895E1-DA82-4C64-B64A-A6B17D2A0742}" srcOrd="0" destOrd="0" parTransId="{8097B2CA-9A2E-4906-B647-FB2E47D37441}" sibTransId="{F4E0C6E9-05B7-4AAF-B054-9459D4435BCA}"/>
    <dgm:cxn modelId="{B8FC34CD-0EC6-4E83-90AD-EA7537619E0A}" srcId="{9EFBD58E-D3DC-45E0-A066-8762386E6E58}" destId="{52B01916-65EF-410A-AE00-5CF066E10EC5}" srcOrd="1" destOrd="0" parTransId="{2102EF57-C3F5-4EDA-8296-6689C157DDD4}" sibTransId="{E5E7CB1D-695F-4520-9FA2-BD9E44BFF30D}"/>
    <dgm:cxn modelId="{F22C65D4-5818-4D66-8998-9134B3AA8064}" srcId="{319350D4-8C18-494A-A59E-1E8A248C8EB3}" destId="{001C8560-9159-4AC3-8BE6-199A1370331D}" srcOrd="1" destOrd="0" parTransId="{2957DCA6-5D4B-4A76-B5D2-D0CC59B9C941}" sibTransId="{B61F70BE-2FB6-4018-9805-FE00403B8D3F}"/>
    <dgm:cxn modelId="{1ABC7FD9-C5E0-4982-967C-00D26BCFCAA9}" type="presOf" srcId="{319350D4-8C18-494A-A59E-1E8A248C8EB3}" destId="{38EC84EF-E743-45FE-BB68-73D550A2D392}" srcOrd="0" destOrd="0" presId="urn:microsoft.com/office/officeart/2005/8/layout/cycle4"/>
    <dgm:cxn modelId="{517AC4DB-96ED-43CF-83DA-3DDCC74BFBFF}" type="presOf" srcId="{86B54BFA-4ECB-4EAA-AED4-7C3397201B63}" destId="{78C243CE-1D6B-4662-9620-01641CE4CD3C}" srcOrd="0" destOrd="5" presId="urn:microsoft.com/office/officeart/2005/8/layout/cycle4"/>
    <dgm:cxn modelId="{CDD23ADE-8111-49ED-A68E-CAEE12A021DA}" srcId="{06A895E1-DA82-4C64-B64A-A6B17D2A0742}" destId="{D31DB407-9E32-40CF-BC0F-BE5FA6D7B2B2}" srcOrd="0" destOrd="0" parTransId="{82C23A27-3327-4735-9160-2885C0EA6C05}" sibTransId="{6E945202-90B2-43E1-A419-6879093E9EA5}"/>
    <dgm:cxn modelId="{B416DBDF-3757-4EA7-83E6-A3DE61EF3335}" type="presOf" srcId="{92024ED9-822A-4066-8F65-2BC2514E7988}" destId="{6A2D503A-2031-42C2-8A55-6171C35F42F3}" srcOrd="0" destOrd="0" presId="urn:microsoft.com/office/officeart/2005/8/layout/cycle4"/>
    <dgm:cxn modelId="{2F8AEAF0-F67F-4BF9-84D9-2C8CCC639B5A}" type="presOf" srcId="{D31DB407-9E32-40CF-BC0F-BE5FA6D7B2B2}" destId="{C0FFF473-2FB3-487F-99B6-C571976ED855}" srcOrd="0" destOrd="1" presId="urn:microsoft.com/office/officeart/2005/8/layout/cycle4"/>
    <dgm:cxn modelId="{D6ABAC4A-3CB3-4310-8285-E6DBE00EBEA9}" type="presParOf" srcId="{6A2D503A-2031-42C2-8A55-6171C35F42F3}" destId="{F798A1BB-53ED-450C-9700-0771B26161FA}" srcOrd="0" destOrd="0" presId="urn:microsoft.com/office/officeart/2005/8/layout/cycle4"/>
    <dgm:cxn modelId="{45D6600C-DCA7-4B55-966A-30A0DA7CAAF0}" type="presParOf" srcId="{F798A1BB-53ED-450C-9700-0771B26161FA}" destId="{E9640CC4-3BF0-4D07-AB22-EB025CD0308D}" srcOrd="0" destOrd="0" presId="urn:microsoft.com/office/officeart/2005/8/layout/cycle4"/>
    <dgm:cxn modelId="{F4F01F56-CC7E-41D2-B827-4F475B952D68}" type="presParOf" srcId="{E9640CC4-3BF0-4D07-AB22-EB025CD0308D}" destId="{78C243CE-1D6B-4662-9620-01641CE4CD3C}" srcOrd="0" destOrd="0" presId="urn:microsoft.com/office/officeart/2005/8/layout/cycle4"/>
    <dgm:cxn modelId="{9A39E0B6-584A-412A-8375-7C64977E78F4}" type="presParOf" srcId="{E9640CC4-3BF0-4D07-AB22-EB025CD0308D}" destId="{F03B0543-FF82-4105-8435-263B710D57E4}" srcOrd="1" destOrd="0" presId="urn:microsoft.com/office/officeart/2005/8/layout/cycle4"/>
    <dgm:cxn modelId="{53597154-2758-41F4-9205-151255E7C84B}" type="presParOf" srcId="{F798A1BB-53ED-450C-9700-0771B26161FA}" destId="{E97F9B5A-865B-460F-ADE8-9B87D1F23F6E}" srcOrd="1" destOrd="0" presId="urn:microsoft.com/office/officeart/2005/8/layout/cycle4"/>
    <dgm:cxn modelId="{7749B4A5-225A-4943-8EFB-97A28DED1E0A}" type="presParOf" srcId="{E97F9B5A-865B-460F-ADE8-9B87D1F23F6E}" destId="{3B169FAF-19B0-4850-A66D-9F3BBE138C8B}" srcOrd="0" destOrd="0" presId="urn:microsoft.com/office/officeart/2005/8/layout/cycle4"/>
    <dgm:cxn modelId="{1F83583A-A274-497D-96EB-9BCAC9A72843}" type="presParOf" srcId="{E97F9B5A-865B-460F-ADE8-9B87D1F23F6E}" destId="{EA0F2571-BBDC-4BE2-8ADB-3943F7183B37}" srcOrd="1" destOrd="0" presId="urn:microsoft.com/office/officeart/2005/8/layout/cycle4"/>
    <dgm:cxn modelId="{2D81727B-7878-4569-96C5-59CA4EA83473}" type="presParOf" srcId="{F798A1BB-53ED-450C-9700-0771B26161FA}" destId="{FD1C25F0-96C7-435B-862A-CB617774A5B7}" srcOrd="2" destOrd="0" presId="urn:microsoft.com/office/officeart/2005/8/layout/cycle4"/>
    <dgm:cxn modelId="{4319F63E-CD9F-4D98-8A0B-4C0BA1DB75ED}" type="presParOf" srcId="{FD1C25F0-96C7-435B-862A-CB617774A5B7}" destId="{C0FFF473-2FB3-487F-99B6-C571976ED855}" srcOrd="0" destOrd="0" presId="urn:microsoft.com/office/officeart/2005/8/layout/cycle4"/>
    <dgm:cxn modelId="{32286CB6-3281-4C7C-93F3-0ECBCCCA540B}" type="presParOf" srcId="{FD1C25F0-96C7-435B-862A-CB617774A5B7}" destId="{B78C4262-4473-42A5-BD62-064A0EAEF6AD}" srcOrd="1" destOrd="0" presId="urn:microsoft.com/office/officeart/2005/8/layout/cycle4"/>
    <dgm:cxn modelId="{42FDD796-E562-420A-BA94-30886726A0B6}" type="presParOf" srcId="{F798A1BB-53ED-450C-9700-0771B26161FA}" destId="{1FD496DB-AB6A-49E7-A71B-37EE8C71C7BF}" srcOrd="3" destOrd="0" presId="urn:microsoft.com/office/officeart/2005/8/layout/cycle4"/>
    <dgm:cxn modelId="{95B831C3-B0C5-4B4A-A154-5B30C38ED96E}" type="presParOf" srcId="{1FD496DB-AB6A-49E7-A71B-37EE8C71C7BF}" destId="{32289707-5D55-4A16-B286-C41CC2476E35}" srcOrd="0" destOrd="0" presId="urn:microsoft.com/office/officeart/2005/8/layout/cycle4"/>
    <dgm:cxn modelId="{5658E14E-F0A6-426F-87C8-E97E0C57E99B}" type="presParOf" srcId="{1FD496DB-AB6A-49E7-A71B-37EE8C71C7BF}" destId="{72C1289F-A4F3-4CD0-8398-091A96D30D50}" srcOrd="1" destOrd="0" presId="urn:microsoft.com/office/officeart/2005/8/layout/cycle4"/>
    <dgm:cxn modelId="{DC336E36-7BB9-4AFB-816D-2DBBA0D6C207}" type="presParOf" srcId="{F798A1BB-53ED-450C-9700-0771B26161FA}" destId="{0E228026-8F06-47F2-BB3C-CE961731DA19}" srcOrd="4" destOrd="0" presId="urn:microsoft.com/office/officeart/2005/8/layout/cycle4"/>
    <dgm:cxn modelId="{E8C43DF2-FDDF-4FE3-BDFC-087AAC3823D0}" type="presParOf" srcId="{6A2D503A-2031-42C2-8A55-6171C35F42F3}" destId="{B0D21828-3FE4-4A39-A952-30FBCC65D2DC}" srcOrd="1" destOrd="0" presId="urn:microsoft.com/office/officeart/2005/8/layout/cycle4"/>
    <dgm:cxn modelId="{1C7C8F6D-C948-40D7-A3E9-7E274FF51134}" type="presParOf" srcId="{B0D21828-3FE4-4A39-A952-30FBCC65D2DC}" destId="{38EC84EF-E743-45FE-BB68-73D550A2D392}" srcOrd="0" destOrd="0" presId="urn:microsoft.com/office/officeart/2005/8/layout/cycle4"/>
    <dgm:cxn modelId="{82B02ED3-4D3E-4718-B6C4-24294CF2600F}" type="presParOf" srcId="{B0D21828-3FE4-4A39-A952-30FBCC65D2DC}" destId="{1DD6BAC3-930A-4F7F-A2F5-3DE83BC5DD4D}" srcOrd="1" destOrd="0" presId="urn:microsoft.com/office/officeart/2005/8/layout/cycle4"/>
    <dgm:cxn modelId="{43EE7FB4-9C49-4BD4-8F47-07ED3324266F}" type="presParOf" srcId="{B0D21828-3FE4-4A39-A952-30FBCC65D2DC}" destId="{F119D26F-574A-4CAE-8D50-512D088A32C1}" srcOrd="2" destOrd="0" presId="urn:microsoft.com/office/officeart/2005/8/layout/cycle4"/>
    <dgm:cxn modelId="{F76C1BF3-7CC1-42EC-8127-C591A2A52F36}" type="presParOf" srcId="{B0D21828-3FE4-4A39-A952-30FBCC65D2DC}" destId="{35C31EF5-6818-43E2-9C16-4AED1CC00D1C}" srcOrd="3" destOrd="0" presId="urn:microsoft.com/office/officeart/2005/8/layout/cycle4"/>
    <dgm:cxn modelId="{3DCF7240-E6C6-40E2-B48D-CE4EC4226D74}" type="presParOf" srcId="{B0D21828-3FE4-4A39-A952-30FBCC65D2DC}" destId="{DDBEDAFD-52EF-495B-A123-9BE78A065A82}" srcOrd="4" destOrd="0" presId="urn:microsoft.com/office/officeart/2005/8/layout/cycle4"/>
    <dgm:cxn modelId="{4B52C413-0B8E-4E70-BA96-B2B44C1BD246}" type="presParOf" srcId="{6A2D503A-2031-42C2-8A55-6171C35F42F3}" destId="{C03AA508-1247-488D-A185-1C0F08C3CB77}" srcOrd="2" destOrd="0" presId="urn:microsoft.com/office/officeart/2005/8/layout/cycle4"/>
    <dgm:cxn modelId="{351A8C48-6570-454D-B502-F25760568BA7}" type="presParOf" srcId="{6A2D503A-2031-42C2-8A55-6171C35F42F3}" destId="{BB808C61-3EAA-458B-ACD8-EF5343A450C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AD77E-9387-44DC-9ACB-EEFA98D1463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4A3F9F1-22B1-45A5-B043-1AA88FD41407}">
      <dgm:prSet phldrT="[Teks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SISAVCI</a:t>
          </a:r>
        </a:p>
        <a:p>
          <a:pPr algn="l"/>
          <a:r>
            <a:rPr lang="hr-HR" dirty="0">
              <a:solidFill>
                <a:schemeClr val="tx1"/>
              </a:solidFill>
            </a:rPr>
            <a:t>PLUĆA (građena od plućnih mjehurića ali se njihov broj i promjer razlikuje ovisno o vrsti</a:t>
          </a:r>
          <a:r>
            <a:rPr lang="hr-HR" dirty="0"/>
            <a:t>)</a:t>
          </a:r>
        </a:p>
      </dgm:t>
    </dgm:pt>
    <dgm:pt modelId="{3E954483-C0DE-4BFA-AEC8-99DA1A886883}" type="parTrans" cxnId="{4D549735-448B-44AE-9805-68C773D3DD33}">
      <dgm:prSet/>
      <dgm:spPr/>
      <dgm:t>
        <a:bodyPr/>
        <a:lstStyle/>
        <a:p>
          <a:endParaRPr lang="hr-HR"/>
        </a:p>
      </dgm:t>
    </dgm:pt>
    <dgm:pt modelId="{D03BC0F1-074E-43DC-A000-1EAA3FF1FBB1}" type="sibTrans" cxnId="{4D549735-448B-44AE-9805-68C773D3DD33}">
      <dgm:prSet/>
      <dgm:spPr/>
      <dgm:t>
        <a:bodyPr/>
        <a:lstStyle/>
        <a:p>
          <a:endParaRPr lang="hr-HR"/>
        </a:p>
      </dgm:t>
    </dgm:pt>
    <dgm:pt modelId="{707FBD16-64F8-4F11-94E4-A85FF6C567BD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hr-HR" dirty="0">
              <a:solidFill>
                <a:schemeClr val="tx1"/>
              </a:solidFill>
            </a:rPr>
            <a:t>PTICE</a:t>
          </a:r>
        </a:p>
        <a:p>
          <a:pPr algn="ctr"/>
          <a:r>
            <a:rPr lang="hr-HR" dirty="0">
              <a:solidFill>
                <a:schemeClr val="tx1"/>
              </a:solidFill>
            </a:rPr>
            <a:t>PLUĆA + ZRAČNE VREĆICE (spremišta zraka koja smanjuju tjelesnu masu)</a:t>
          </a:r>
        </a:p>
      </dgm:t>
    </dgm:pt>
    <dgm:pt modelId="{12A57D35-E011-4BDC-ADEF-C0D885245129}" type="parTrans" cxnId="{A7E1826A-9E66-45A2-811F-5E08032EE19C}">
      <dgm:prSet/>
      <dgm:spPr/>
      <dgm:t>
        <a:bodyPr/>
        <a:lstStyle/>
        <a:p>
          <a:endParaRPr lang="hr-HR"/>
        </a:p>
      </dgm:t>
    </dgm:pt>
    <dgm:pt modelId="{24D27554-233D-411D-A125-4D1AF69D47CD}" type="sibTrans" cxnId="{A7E1826A-9E66-45A2-811F-5E08032EE19C}">
      <dgm:prSet/>
      <dgm:spPr/>
      <dgm:t>
        <a:bodyPr/>
        <a:lstStyle/>
        <a:p>
          <a:endParaRPr lang="hr-HR"/>
        </a:p>
      </dgm:t>
    </dgm:pt>
    <dgm:pt modelId="{D5D21104-EF66-4AD9-BD78-2024CA32C695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VODOZEMCI</a:t>
          </a:r>
        </a:p>
        <a:p>
          <a:endParaRPr lang="hr-HR" dirty="0">
            <a:solidFill>
              <a:schemeClr val="tx1"/>
            </a:solidFill>
          </a:endParaRPr>
        </a:p>
        <a:p>
          <a:r>
            <a:rPr lang="hr-HR" dirty="0">
              <a:solidFill>
                <a:schemeClr val="tx1"/>
              </a:solidFill>
            </a:rPr>
            <a:t>PLUĆA +</a:t>
          </a:r>
        </a:p>
        <a:p>
          <a:r>
            <a:rPr lang="hr-HR" dirty="0">
              <a:solidFill>
                <a:schemeClr val="tx1"/>
              </a:solidFill>
            </a:rPr>
            <a:t>KOŽA (prokrvljena i vlažna)</a:t>
          </a:r>
        </a:p>
      </dgm:t>
    </dgm:pt>
    <dgm:pt modelId="{36F4713F-4D16-4DD9-8C9E-894A4DFE28D3}" type="parTrans" cxnId="{27722E8F-96B9-4FDB-BB4D-4A4308CC1F3D}">
      <dgm:prSet/>
      <dgm:spPr/>
      <dgm:t>
        <a:bodyPr/>
        <a:lstStyle/>
        <a:p>
          <a:endParaRPr lang="hr-HR"/>
        </a:p>
      </dgm:t>
    </dgm:pt>
    <dgm:pt modelId="{820EB345-F5F3-43E0-932F-73815BFA2FB1}" type="sibTrans" cxnId="{27722E8F-96B9-4FDB-BB4D-4A4308CC1F3D}">
      <dgm:prSet/>
      <dgm:spPr/>
      <dgm:t>
        <a:bodyPr/>
        <a:lstStyle/>
        <a:p>
          <a:endParaRPr lang="hr-HR"/>
        </a:p>
      </dgm:t>
    </dgm:pt>
    <dgm:pt modelId="{D1CFD985-2227-4B2C-B341-489CB286DD3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dirty="0"/>
            <a:t>RIBE</a:t>
          </a:r>
        </a:p>
        <a:p>
          <a:endParaRPr lang="hr-HR" dirty="0"/>
        </a:p>
        <a:p>
          <a:r>
            <a:rPr lang="hr-HR" dirty="0"/>
            <a:t>ŠKRGE (prokrvljeni škržni listići)</a:t>
          </a:r>
        </a:p>
      </dgm:t>
    </dgm:pt>
    <dgm:pt modelId="{B4D44222-14F2-492D-9706-CEB1F3A2D878}" type="parTrans" cxnId="{09C4A25F-29DE-476D-878D-864B2963B41C}">
      <dgm:prSet/>
      <dgm:spPr/>
      <dgm:t>
        <a:bodyPr/>
        <a:lstStyle/>
        <a:p>
          <a:endParaRPr lang="hr-HR"/>
        </a:p>
      </dgm:t>
    </dgm:pt>
    <dgm:pt modelId="{BAE28317-D8A0-4AB7-89E9-78A759C6590E}" type="sibTrans" cxnId="{09C4A25F-29DE-476D-878D-864B2963B41C}">
      <dgm:prSet/>
      <dgm:spPr/>
      <dgm:t>
        <a:bodyPr/>
        <a:lstStyle/>
        <a:p>
          <a:endParaRPr lang="hr-HR"/>
        </a:p>
      </dgm:t>
    </dgm:pt>
    <dgm:pt modelId="{09A7633E-90A1-40BE-9EB1-1539178B636D}" type="pres">
      <dgm:prSet presAssocID="{394AD77E-9387-44DC-9ACB-EEFA98D14639}" presName="Name0" presStyleCnt="0">
        <dgm:presLayoutVars>
          <dgm:dir/>
          <dgm:resizeHandles val="exact"/>
        </dgm:presLayoutVars>
      </dgm:prSet>
      <dgm:spPr/>
    </dgm:pt>
    <dgm:pt modelId="{AA1ABDC1-334F-4ED1-A8AF-46996F47B7B4}" type="pres">
      <dgm:prSet presAssocID="{394AD77E-9387-44DC-9ACB-EEFA98D14639}" presName="bkgdShp" presStyleLbl="alignAccFollowNode1" presStyleIdx="0" presStyleCnt="1"/>
      <dgm:spPr/>
    </dgm:pt>
    <dgm:pt modelId="{6E56BFF2-98BA-4C64-9200-E1656F0145FD}" type="pres">
      <dgm:prSet presAssocID="{394AD77E-9387-44DC-9ACB-EEFA98D14639}" presName="linComp" presStyleCnt="0"/>
      <dgm:spPr/>
    </dgm:pt>
    <dgm:pt modelId="{4C203C0B-D42A-4661-BBB5-8ABF8500A90B}" type="pres">
      <dgm:prSet presAssocID="{24A3F9F1-22B1-45A5-B043-1AA88FD41407}" presName="compNode" presStyleCnt="0"/>
      <dgm:spPr/>
    </dgm:pt>
    <dgm:pt modelId="{9ED1CB1A-3812-4668-9991-9F1BCC89A79B}" type="pres">
      <dgm:prSet presAssocID="{24A3F9F1-22B1-45A5-B043-1AA88FD41407}" presName="node" presStyleLbl="node1" presStyleIdx="0" presStyleCnt="4">
        <dgm:presLayoutVars>
          <dgm:bulletEnabled val="1"/>
        </dgm:presLayoutVars>
      </dgm:prSet>
      <dgm:spPr/>
    </dgm:pt>
    <dgm:pt modelId="{67D767AF-2B47-4376-BC34-1C054FC17E59}" type="pres">
      <dgm:prSet presAssocID="{24A3F9F1-22B1-45A5-B043-1AA88FD41407}" presName="invisiNode" presStyleLbl="node1" presStyleIdx="0" presStyleCnt="4"/>
      <dgm:spPr/>
    </dgm:pt>
    <dgm:pt modelId="{BF3AB397-BD71-41D2-9A49-0A6B84849995}" type="pres">
      <dgm:prSet presAssocID="{24A3F9F1-22B1-45A5-B043-1AA88FD41407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C1F5658-97D9-4ADC-BD13-2FBC42CE3441}" type="pres">
      <dgm:prSet presAssocID="{D03BC0F1-074E-43DC-A000-1EAA3FF1FBB1}" presName="sibTrans" presStyleLbl="sibTrans2D1" presStyleIdx="0" presStyleCnt="0"/>
      <dgm:spPr/>
    </dgm:pt>
    <dgm:pt modelId="{88987BA9-504C-457D-97F9-BB4E4A5D2790}" type="pres">
      <dgm:prSet presAssocID="{707FBD16-64F8-4F11-94E4-A85FF6C567BD}" presName="compNode" presStyleCnt="0"/>
      <dgm:spPr/>
    </dgm:pt>
    <dgm:pt modelId="{B1D640A5-4207-4AB3-9D93-EC0CED46339B}" type="pres">
      <dgm:prSet presAssocID="{707FBD16-64F8-4F11-94E4-A85FF6C567BD}" presName="node" presStyleLbl="node1" presStyleIdx="1" presStyleCnt="4">
        <dgm:presLayoutVars>
          <dgm:bulletEnabled val="1"/>
        </dgm:presLayoutVars>
      </dgm:prSet>
      <dgm:spPr/>
    </dgm:pt>
    <dgm:pt modelId="{FB790A63-82CE-46CA-8D00-1B24F84AAC8E}" type="pres">
      <dgm:prSet presAssocID="{707FBD16-64F8-4F11-94E4-A85FF6C567BD}" presName="invisiNode" presStyleLbl="node1" presStyleIdx="1" presStyleCnt="4"/>
      <dgm:spPr/>
    </dgm:pt>
    <dgm:pt modelId="{C562DA85-C15B-409C-A6D1-678C6DA76A14}" type="pres">
      <dgm:prSet presAssocID="{707FBD16-64F8-4F11-94E4-A85FF6C567BD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E61F51-FB80-4907-89A6-CDFA6EDDB0B3}" type="pres">
      <dgm:prSet presAssocID="{24D27554-233D-411D-A125-4D1AF69D47CD}" presName="sibTrans" presStyleLbl="sibTrans2D1" presStyleIdx="0" presStyleCnt="0"/>
      <dgm:spPr/>
    </dgm:pt>
    <dgm:pt modelId="{4737A069-C5F9-4B8F-B04B-5520C45E46A7}" type="pres">
      <dgm:prSet presAssocID="{D5D21104-EF66-4AD9-BD78-2024CA32C695}" presName="compNode" presStyleCnt="0"/>
      <dgm:spPr/>
    </dgm:pt>
    <dgm:pt modelId="{18614988-842D-4D0E-ACC9-AC6490028556}" type="pres">
      <dgm:prSet presAssocID="{D5D21104-EF66-4AD9-BD78-2024CA32C695}" presName="node" presStyleLbl="node1" presStyleIdx="2" presStyleCnt="4">
        <dgm:presLayoutVars>
          <dgm:bulletEnabled val="1"/>
        </dgm:presLayoutVars>
      </dgm:prSet>
      <dgm:spPr/>
    </dgm:pt>
    <dgm:pt modelId="{9CB257B7-90B6-4C3E-B2A8-048E130B6D06}" type="pres">
      <dgm:prSet presAssocID="{D5D21104-EF66-4AD9-BD78-2024CA32C695}" presName="invisiNode" presStyleLbl="node1" presStyleIdx="2" presStyleCnt="4"/>
      <dgm:spPr/>
    </dgm:pt>
    <dgm:pt modelId="{23551D18-18A6-4AB7-B542-3593D11FB900}" type="pres">
      <dgm:prSet presAssocID="{D5D21104-EF66-4AD9-BD78-2024CA32C69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603F71D-6D15-45E9-9996-A47DEA5F91E7}" type="pres">
      <dgm:prSet presAssocID="{820EB345-F5F3-43E0-932F-73815BFA2FB1}" presName="sibTrans" presStyleLbl="sibTrans2D1" presStyleIdx="0" presStyleCnt="0"/>
      <dgm:spPr/>
    </dgm:pt>
    <dgm:pt modelId="{E842B67A-0B83-44B8-814C-5D719FFBC2F2}" type="pres">
      <dgm:prSet presAssocID="{D1CFD985-2227-4B2C-B341-489CB286DD3D}" presName="compNode" presStyleCnt="0"/>
      <dgm:spPr/>
    </dgm:pt>
    <dgm:pt modelId="{FE9F2537-D821-42E6-9191-36EEA5CF73F0}" type="pres">
      <dgm:prSet presAssocID="{D1CFD985-2227-4B2C-B341-489CB286DD3D}" presName="node" presStyleLbl="node1" presStyleIdx="3" presStyleCnt="4">
        <dgm:presLayoutVars>
          <dgm:bulletEnabled val="1"/>
        </dgm:presLayoutVars>
      </dgm:prSet>
      <dgm:spPr/>
    </dgm:pt>
    <dgm:pt modelId="{7992EB64-D31D-4642-882B-7BF162AB15A3}" type="pres">
      <dgm:prSet presAssocID="{D1CFD985-2227-4B2C-B341-489CB286DD3D}" presName="invisiNode" presStyleLbl="node1" presStyleIdx="3" presStyleCnt="4"/>
      <dgm:spPr/>
    </dgm:pt>
    <dgm:pt modelId="{4CAF7010-40B1-4D1C-81A3-77DAB2806586}" type="pres">
      <dgm:prSet presAssocID="{D1CFD985-2227-4B2C-B341-489CB286DD3D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202B905-2C69-48BB-B163-820C77AB0CDC}" type="presOf" srcId="{D1CFD985-2227-4B2C-B341-489CB286DD3D}" destId="{FE9F2537-D821-42E6-9191-36EEA5CF73F0}" srcOrd="0" destOrd="0" presId="urn:microsoft.com/office/officeart/2005/8/layout/pList2"/>
    <dgm:cxn modelId="{C8594312-9BAF-4605-A847-BE5A0AC21EEE}" type="presOf" srcId="{D5D21104-EF66-4AD9-BD78-2024CA32C695}" destId="{18614988-842D-4D0E-ACC9-AC6490028556}" srcOrd="0" destOrd="0" presId="urn:microsoft.com/office/officeart/2005/8/layout/pList2"/>
    <dgm:cxn modelId="{4D549735-448B-44AE-9805-68C773D3DD33}" srcId="{394AD77E-9387-44DC-9ACB-EEFA98D14639}" destId="{24A3F9F1-22B1-45A5-B043-1AA88FD41407}" srcOrd="0" destOrd="0" parTransId="{3E954483-C0DE-4BFA-AEC8-99DA1A886883}" sibTransId="{D03BC0F1-074E-43DC-A000-1EAA3FF1FBB1}"/>
    <dgm:cxn modelId="{71E1543A-9D13-47C3-84F2-7CFAE2BA7D65}" type="presOf" srcId="{24D27554-233D-411D-A125-4D1AF69D47CD}" destId="{33E61F51-FB80-4907-89A6-CDFA6EDDB0B3}" srcOrd="0" destOrd="0" presId="urn:microsoft.com/office/officeart/2005/8/layout/pList2"/>
    <dgm:cxn modelId="{09C4A25F-29DE-476D-878D-864B2963B41C}" srcId="{394AD77E-9387-44DC-9ACB-EEFA98D14639}" destId="{D1CFD985-2227-4B2C-B341-489CB286DD3D}" srcOrd="3" destOrd="0" parTransId="{B4D44222-14F2-492D-9706-CEB1F3A2D878}" sibTransId="{BAE28317-D8A0-4AB7-89E9-78A759C6590E}"/>
    <dgm:cxn modelId="{97669B47-28B2-427D-8BF2-1E25C175573F}" type="presOf" srcId="{24A3F9F1-22B1-45A5-B043-1AA88FD41407}" destId="{9ED1CB1A-3812-4668-9991-9F1BCC89A79B}" srcOrd="0" destOrd="0" presId="urn:microsoft.com/office/officeart/2005/8/layout/pList2"/>
    <dgm:cxn modelId="{A7E1826A-9E66-45A2-811F-5E08032EE19C}" srcId="{394AD77E-9387-44DC-9ACB-EEFA98D14639}" destId="{707FBD16-64F8-4F11-94E4-A85FF6C567BD}" srcOrd="1" destOrd="0" parTransId="{12A57D35-E011-4BDC-ADEF-C0D885245129}" sibTransId="{24D27554-233D-411D-A125-4D1AF69D47CD}"/>
    <dgm:cxn modelId="{34D54950-BD3B-4515-AFE6-D3F3FC55C748}" type="presOf" srcId="{394AD77E-9387-44DC-9ACB-EEFA98D14639}" destId="{09A7633E-90A1-40BE-9EB1-1539178B636D}" srcOrd="0" destOrd="0" presId="urn:microsoft.com/office/officeart/2005/8/layout/pList2"/>
    <dgm:cxn modelId="{C502447D-2960-461E-9DDB-AFCF5A1D3E88}" type="presOf" srcId="{707FBD16-64F8-4F11-94E4-A85FF6C567BD}" destId="{B1D640A5-4207-4AB3-9D93-EC0CED46339B}" srcOrd="0" destOrd="0" presId="urn:microsoft.com/office/officeart/2005/8/layout/pList2"/>
    <dgm:cxn modelId="{27722E8F-96B9-4FDB-BB4D-4A4308CC1F3D}" srcId="{394AD77E-9387-44DC-9ACB-EEFA98D14639}" destId="{D5D21104-EF66-4AD9-BD78-2024CA32C695}" srcOrd="2" destOrd="0" parTransId="{36F4713F-4D16-4DD9-8C9E-894A4DFE28D3}" sibTransId="{820EB345-F5F3-43E0-932F-73815BFA2FB1}"/>
    <dgm:cxn modelId="{7D984BAC-3647-4369-8BBA-60B363808D0A}" type="presOf" srcId="{820EB345-F5F3-43E0-932F-73815BFA2FB1}" destId="{7603F71D-6D15-45E9-9996-A47DEA5F91E7}" srcOrd="0" destOrd="0" presId="urn:microsoft.com/office/officeart/2005/8/layout/pList2"/>
    <dgm:cxn modelId="{AB1E53C7-8C3B-4FDB-8CB9-A37CEFB3AF2D}" type="presOf" srcId="{D03BC0F1-074E-43DC-A000-1EAA3FF1FBB1}" destId="{9C1F5658-97D9-4ADC-BD13-2FBC42CE3441}" srcOrd="0" destOrd="0" presId="urn:microsoft.com/office/officeart/2005/8/layout/pList2"/>
    <dgm:cxn modelId="{C546EB42-9A67-4036-92A8-513EF2E80AD6}" type="presParOf" srcId="{09A7633E-90A1-40BE-9EB1-1539178B636D}" destId="{AA1ABDC1-334F-4ED1-A8AF-46996F47B7B4}" srcOrd="0" destOrd="0" presId="urn:microsoft.com/office/officeart/2005/8/layout/pList2"/>
    <dgm:cxn modelId="{2AB3FC30-0D2B-447D-87B5-408DF12E50E9}" type="presParOf" srcId="{09A7633E-90A1-40BE-9EB1-1539178B636D}" destId="{6E56BFF2-98BA-4C64-9200-E1656F0145FD}" srcOrd="1" destOrd="0" presId="urn:microsoft.com/office/officeart/2005/8/layout/pList2"/>
    <dgm:cxn modelId="{9F32409F-1356-4FE3-9974-B382E70F4DBE}" type="presParOf" srcId="{6E56BFF2-98BA-4C64-9200-E1656F0145FD}" destId="{4C203C0B-D42A-4661-BBB5-8ABF8500A90B}" srcOrd="0" destOrd="0" presId="urn:microsoft.com/office/officeart/2005/8/layout/pList2"/>
    <dgm:cxn modelId="{0F734274-1026-476F-9650-C91ED9CC1101}" type="presParOf" srcId="{4C203C0B-D42A-4661-BBB5-8ABF8500A90B}" destId="{9ED1CB1A-3812-4668-9991-9F1BCC89A79B}" srcOrd="0" destOrd="0" presId="urn:microsoft.com/office/officeart/2005/8/layout/pList2"/>
    <dgm:cxn modelId="{48BB300D-3AF0-442A-A3EB-22A791E4E143}" type="presParOf" srcId="{4C203C0B-D42A-4661-BBB5-8ABF8500A90B}" destId="{67D767AF-2B47-4376-BC34-1C054FC17E59}" srcOrd="1" destOrd="0" presId="urn:microsoft.com/office/officeart/2005/8/layout/pList2"/>
    <dgm:cxn modelId="{0704A287-5729-428F-9A94-D2D662E1CFDE}" type="presParOf" srcId="{4C203C0B-D42A-4661-BBB5-8ABF8500A90B}" destId="{BF3AB397-BD71-41D2-9A49-0A6B84849995}" srcOrd="2" destOrd="0" presId="urn:microsoft.com/office/officeart/2005/8/layout/pList2"/>
    <dgm:cxn modelId="{1E3E23C7-3F60-4BB3-A1B2-0A0BAA79550C}" type="presParOf" srcId="{6E56BFF2-98BA-4C64-9200-E1656F0145FD}" destId="{9C1F5658-97D9-4ADC-BD13-2FBC42CE3441}" srcOrd="1" destOrd="0" presId="urn:microsoft.com/office/officeart/2005/8/layout/pList2"/>
    <dgm:cxn modelId="{BBA90BC5-E5EA-47C5-B784-1EE5D74154D4}" type="presParOf" srcId="{6E56BFF2-98BA-4C64-9200-E1656F0145FD}" destId="{88987BA9-504C-457D-97F9-BB4E4A5D2790}" srcOrd="2" destOrd="0" presId="urn:microsoft.com/office/officeart/2005/8/layout/pList2"/>
    <dgm:cxn modelId="{94083E06-BBFC-4589-BF25-5101EDCE3F28}" type="presParOf" srcId="{88987BA9-504C-457D-97F9-BB4E4A5D2790}" destId="{B1D640A5-4207-4AB3-9D93-EC0CED46339B}" srcOrd="0" destOrd="0" presId="urn:microsoft.com/office/officeart/2005/8/layout/pList2"/>
    <dgm:cxn modelId="{5C9AD4F1-4CC7-45AC-A261-3798DD56666A}" type="presParOf" srcId="{88987BA9-504C-457D-97F9-BB4E4A5D2790}" destId="{FB790A63-82CE-46CA-8D00-1B24F84AAC8E}" srcOrd="1" destOrd="0" presId="urn:microsoft.com/office/officeart/2005/8/layout/pList2"/>
    <dgm:cxn modelId="{E79FCDCA-48C7-4314-BC37-D38DF358D5EB}" type="presParOf" srcId="{88987BA9-504C-457D-97F9-BB4E4A5D2790}" destId="{C562DA85-C15B-409C-A6D1-678C6DA76A14}" srcOrd="2" destOrd="0" presId="urn:microsoft.com/office/officeart/2005/8/layout/pList2"/>
    <dgm:cxn modelId="{517C4124-BCBB-4B8B-BFF9-B14CFDE075F0}" type="presParOf" srcId="{6E56BFF2-98BA-4C64-9200-E1656F0145FD}" destId="{33E61F51-FB80-4907-89A6-CDFA6EDDB0B3}" srcOrd="3" destOrd="0" presId="urn:microsoft.com/office/officeart/2005/8/layout/pList2"/>
    <dgm:cxn modelId="{B4B4DAB2-F7D6-4674-9892-8A32D6314EBE}" type="presParOf" srcId="{6E56BFF2-98BA-4C64-9200-E1656F0145FD}" destId="{4737A069-C5F9-4B8F-B04B-5520C45E46A7}" srcOrd="4" destOrd="0" presId="urn:microsoft.com/office/officeart/2005/8/layout/pList2"/>
    <dgm:cxn modelId="{A7790DD0-3CC0-49DB-A534-699AF30D35CF}" type="presParOf" srcId="{4737A069-C5F9-4B8F-B04B-5520C45E46A7}" destId="{18614988-842D-4D0E-ACC9-AC6490028556}" srcOrd="0" destOrd="0" presId="urn:microsoft.com/office/officeart/2005/8/layout/pList2"/>
    <dgm:cxn modelId="{FA6E40FD-B9C3-456D-8E9C-6C708986EA68}" type="presParOf" srcId="{4737A069-C5F9-4B8F-B04B-5520C45E46A7}" destId="{9CB257B7-90B6-4C3E-B2A8-048E130B6D06}" srcOrd="1" destOrd="0" presId="urn:microsoft.com/office/officeart/2005/8/layout/pList2"/>
    <dgm:cxn modelId="{65A03DF0-1E96-49F4-8349-7F94E53E0EE3}" type="presParOf" srcId="{4737A069-C5F9-4B8F-B04B-5520C45E46A7}" destId="{23551D18-18A6-4AB7-B542-3593D11FB900}" srcOrd="2" destOrd="0" presId="urn:microsoft.com/office/officeart/2005/8/layout/pList2"/>
    <dgm:cxn modelId="{1E166F15-B5A4-4C31-A88A-D87F7E0A4206}" type="presParOf" srcId="{6E56BFF2-98BA-4C64-9200-E1656F0145FD}" destId="{7603F71D-6D15-45E9-9996-A47DEA5F91E7}" srcOrd="5" destOrd="0" presId="urn:microsoft.com/office/officeart/2005/8/layout/pList2"/>
    <dgm:cxn modelId="{C7B4F359-EBAA-4539-B6A1-78C72DAFBCEC}" type="presParOf" srcId="{6E56BFF2-98BA-4C64-9200-E1656F0145FD}" destId="{E842B67A-0B83-44B8-814C-5D719FFBC2F2}" srcOrd="6" destOrd="0" presId="urn:microsoft.com/office/officeart/2005/8/layout/pList2"/>
    <dgm:cxn modelId="{1A625EF5-D233-445C-A05B-82252DE78092}" type="presParOf" srcId="{E842B67A-0B83-44B8-814C-5D719FFBC2F2}" destId="{FE9F2537-D821-42E6-9191-36EEA5CF73F0}" srcOrd="0" destOrd="0" presId="urn:microsoft.com/office/officeart/2005/8/layout/pList2"/>
    <dgm:cxn modelId="{BD91B5FE-9122-42C4-9314-6B5F45A40813}" type="presParOf" srcId="{E842B67A-0B83-44B8-814C-5D719FFBC2F2}" destId="{7992EB64-D31D-4642-882B-7BF162AB15A3}" srcOrd="1" destOrd="0" presId="urn:microsoft.com/office/officeart/2005/8/layout/pList2"/>
    <dgm:cxn modelId="{304BD12E-5B44-413D-97E0-D87D7822DEDC}" type="presParOf" srcId="{E842B67A-0B83-44B8-814C-5D719FFBC2F2}" destId="{4CAF7010-40B1-4D1C-81A3-77DAB280658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54208-6C60-4626-B369-54E89ED874C7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95846C2-3147-493A-877A-2AB0F995FB0A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r-HR" dirty="0"/>
            <a:t>Zašto je važna za disanje dobra prokrvljenost pojedinih organa npr. plašta i škržnih listića? </a:t>
          </a:r>
        </a:p>
      </dgm:t>
    </dgm:pt>
    <dgm:pt modelId="{8A93926B-348C-49C4-B940-006C9E395136}" type="parTrans" cxnId="{0C6F8006-96A1-4B66-8566-835EA46D2D0C}">
      <dgm:prSet/>
      <dgm:spPr/>
      <dgm:t>
        <a:bodyPr/>
        <a:lstStyle/>
        <a:p>
          <a:endParaRPr lang="hr-HR"/>
        </a:p>
      </dgm:t>
    </dgm:pt>
    <dgm:pt modelId="{06D8259A-2F52-458A-8881-AA8567985CD2}" type="sibTrans" cxnId="{0C6F8006-96A1-4B66-8566-835EA46D2D0C}">
      <dgm:prSet/>
      <dgm:spPr/>
      <dgm:t>
        <a:bodyPr/>
        <a:lstStyle/>
        <a:p>
          <a:endParaRPr lang="hr-HR"/>
        </a:p>
      </dgm:t>
    </dgm:pt>
    <dgm:pt modelId="{FB068E66-343C-4A46-B628-19E76F270070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r-HR" dirty="0"/>
            <a:t>Objasni zašto kod kukaca i paukova nije nužna povezanost dišnog i krvožilnog sustava.</a:t>
          </a:r>
        </a:p>
      </dgm:t>
    </dgm:pt>
    <dgm:pt modelId="{47F9B0A7-4160-40BA-A180-641FF69EB3CA}" type="parTrans" cxnId="{45F4E377-400C-406B-AE86-F4CD691A1C71}">
      <dgm:prSet/>
      <dgm:spPr/>
      <dgm:t>
        <a:bodyPr/>
        <a:lstStyle/>
        <a:p>
          <a:endParaRPr lang="hr-HR"/>
        </a:p>
      </dgm:t>
    </dgm:pt>
    <dgm:pt modelId="{FF692C59-4F34-4169-97A6-7A0E963E667E}" type="sibTrans" cxnId="{45F4E377-400C-406B-AE86-F4CD691A1C71}">
      <dgm:prSet/>
      <dgm:spPr/>
      <dgm:t>
        <a:bodyPr/>
        <a:lstStyle/>
        <a:p>
          <a:endParaRPr lang="hr-HR"/>
        </a:p>
      </dgm:t>
    </dgm:pt>
    <dgm:pt modelId="{6ABB294D-654B-4FBD-91C7-E2F8FD35B436}">
      <dgm:prSet phldrT="[Tekst]"/>
      <dgm:spPr>
        <a:solidFill>
          <a:schemeClr val="tx1"/>
        </a:solidFill>
      </dgm:spPr>
      <dgm:t>
        <a:bodyPr/>
        <a:lstStyle/>
        <a:p>
          <a:r>
            <a:rPr lang="hr-HR" dirty="0"/>
            <a:t>U disanju, čemu doprinosi sluz koju stvara koža žabe i sluz koju luče žlijezde kod gujavice?</a:t>
          </a:r>
        </a:p>
      </dgm:t>
    </dgm:pt>
    <dgm:pt modelId="{9CED5F26-DA2A-466A-AB84-6AF8D061A714}" type="parTrans" cxnId="{241012E7-C5DB-4D0B-BA8D-532D8BC23086}">
      <dgm:prSet/>
      <dgm:spPr/>
      <dgm:t>
        <a:bodyPr/>
        <a:lstStyle/>
        <a:p>
          <a:endParaRPr lang="hr-HR"/>
        </a:p>
      </dgm:t>
    </dgm:pt>
    <dgm:pt modelId="{B476433A-E9C0-410C-97F0-A509632E6713}" type="sibTrans" cxnId="{241012E7-C5DB-4D0B-BA8D-532D8BC23086}">
      <dgm:prSet/>
      <dgm:spPr/>
      <dgm:t>
        <a:bodyPr/>
        <a:lstStyle/>
        <a:p>
          <a:endParaRPr lang="hr-HR"/>
        </a:p>
      </dgm:t>
    </dgm:pt>
    <dgm:pt modelId="{91D11D70-301A-4F94-A0B1-6708197410CD}" type="pres">
      <dgm:prSet presAssocID="{C1754208-6C60-4626-B369-54E89ED874C7}" presName="outerComposite" presStyleCnt="0">
        <dgm:presLayoutVars>
          <dgm:chMax val="5"/>
          <dgm:dir/>
          <dgm:resizeHandles val="exact"/>
        </dgm:presLayoutVars>
      </dgm:prSet>
      <dgm:spPr/>
    </dgm:pt>
    <dgm:pt modelId="{98573D99-991B-418A-B70B-FF59C966F7CD}" type="pres">
      <dgm:prSet presAssocID="{C1754208-6C60-4626-B369-54E89ED874C7}" presName="dummyMaxCanvas" presStyleCnt="0">
        <dgm:presLayoutVars/>
      </dgm:prSet>
      <dgm:spPr/>
    </dgm:pt>
    <dgm:pt modelId="{6E2934EC-C637-4162-B091-FCDBED44AF15}" type="pres">
      <dgm:prSet presAssocID="{C1754208-6C60-4626-B369-54E89ED874C7}" presName="ThreeNodes_1" presStyleLbl="node1" presStyleIdx="0" presStyleCnt="3">
        <dgm:presLayoutVars>
          <dgm:bulletEnabled val="1"/>
        </dgm:presLayoutVars>
      </dgm:prSet>
      <dgm:spPr/>
    </dgm:pt>
    <dgm:pt modelId="{34F90A29-5429-449E-9BF0-2AA149F10B1B}" type="pres">
      <dgm:prSet presAssocID="{C1754208-6C60-4626-B369-54E89ED874C7}" presName="ThreeNodes_2" presStyleLbl="node1" presStyleIdx="1" presStyleCnt="3">
        <dgm:presLayoutVars>
          <dgm:bulletEnabled val="1"/>
        </dgm:presLayoutVars>
      </dgm:prSet>
      <dgm:spPr/>
    </dgm:pt>
    <dgm:pt modelId="{1B6781C0-F588-48D7-9500-3D88EAD84EE1}" type="pres">
      <dgm:prSet presAssocID="{C1754208-6C60-4626-B369-54E89ED874C7}" presName="ThreeNodes_3" presStyleLbl="node1" presStyleIdx="2" presStyleCnt="3">
        <dgm:presLayoutVars>
          <dgm:bulletEnabled val="1"/>
        </dgm:presLayoutVars>
      </dgm:prSet>
      <dgm:spPr/>
    </dgm:pt>
    <dgm:pt modelId="{769BFDF6-BCB1-434E-A0A8-ACB693E1A010}" type="pres">
      <dgm:prSet presAssocID="{C1754208-6C60-4626-B369-54E89ED874C7}" presName="ThreeConn_1-2" presStyleLbl="fgAccFollowNode1" presStyleIdx="0" presStyleCnt="2">
        <dgm:presLayoutVars>
          <dgm:bulletEnabled val="1"/>
        </dgm:presLayoutVars>
      </dgm:prSet>
      <dgm:spPr/>
    </dgm:pt>
    <dgm:pt modelId="{9543AC49-58EE-47AA-8AA2-D8B476AC6095}" type="pres">
      <dgm:prSet presAssocID="{C1754208-6C60-4626-B369-54E89ED874C7}" presName="ThreeConn_2-3" presStyleLbl="fgAccFollowNode1" presStyleIdx="1" presStyleCnt="2">
        <dgm:presLayoutVars>
          <dgm:bulletEnabled val="1"/>
        </dgm:presLayoutVars>
      </dgm:prSet>
      <dgm:spPr/>
    </dgm:pt>
    <dgm:pt modelId="{E00041FD-6BB1-4BCA-9642-9E351A4526C0}" type="pres">
      <dgm:prSet presAssocID="{C1754208-6C60-4626-B369-54E89ED874C7}" presName="ThreeNodes_1_text" presStyleLbl="node1" presStyleIdx="2" presStyleCnt="3">
        <dgm:presLayoutVars>
          <dgm:bulletEnabled val="1"/>
        </dgm:presLayoutVars>
      </dgm:prSet>
      <dgm:spPr/>
    </dgm:pt>
    <dgm:pt modelId="{3EBD47A3-AF15-40D7-8C0D-61C8798EDFC3}" type="pres">
      <dgm:prSet presAssocID="{C1754208-6C60-4626-B369-54E89ED874C7}" presName="ThreeNodes_2_text" presStyleLbl="node1" presStyleIdx="2" presStyleCnt="3">
        <dgm:presLayoutVars>
          <dgm:bulletEnabled val="1"/>
        </dgm:presLayoutVars>
      </dgm:prSet>
      <dgm:spPr/>
    </dgm:pt>
    <dgm:pt modelId="{7E28D579-DEBB-40AE-8B12-DB9612CAEB44}" type="pres">
      <dgm:prSet presAssocID="{C1754208-6C60-4626-B369-54E89ED874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C6F8006-96A1-4B66-8566-835EA46D2D0C}" srcId="{C1754208-6C60-4626-B369-54E89ED874C7}" destId="{195846C2-3147-493A-877A-2AB0F995FB0A}" srcOrd="0" destOrd="0" parTransId="{8A93926B-348C-49C4-B940-006C9E395136}" sibTransId="{06D8259A-2F52-458A-8881-AA8567985CD2}"/>
    <dgm:cxn modelId="{FB7D5D25-B61D-43FC-BCE8-B90C88C256F9}" type="presOf" srcId="{6ABB294D-654B-4FBD-91C7-E2F8FD35B436}" destId="{7E28D579-DEBB-40AE-8B12-DB9612CAEB44}" srcOrd="1" destOrd="0" presId="urn:microsoft.com/office/officeart/2005/8/layout/vProcess5"/>
    <dgm:cxn modelId="{8096A02E-9BD3-4BEA-9366-BC8C57E3595A}" type="presOf" srcId="{FB068E66-343C-4A46-B628-19E76F270070}" destId="{3EBD47A3-AF15-40D7-8C0D-61C8798EDFC3}" srcOrd="1" destOrd="0" presId="urn:microsoft.com/office/officeart/2005/8/layout/vProcess5"/>
    <dgm:cxn modelId="{2319B866-C9B6-48D1-BC70-1823A9682500}" type="presOf" srcId="{06D8259A-2F52-458A-8881-AA8567985CD2}" destId="{769BFDF6-BCB1-434E-A0A8-ACB693E1A010}" srcOrd="0" destOrd="0" presId="urn:microsoft.com/office/officeart/2005/8/layout/vProcess5"/>
    <dgm:cxn modelId="{45F4E377-400C-406B-AE86-F4CD691A1C71}" srcId="{C1754208-6C60-4626-B369-54E89ED874C7}" destId="{FB068E66-343C-4A46-B628-19E76F270070}" srcOrd="1" destOrd="0" parTransId="{47F9B0A7-4160-40BA-A180-641FF69EB3CA}" sibTransId="{FF692C59-4F34-4169-97A6-7A0E963E667E}"/>
    <dgm:cxn modelId="{9E2B1D86-7C59-4ABA-A81F-7B35E7752215}" type="presOf" srcId="{6ABB294D-654B-4FBD-91C7-E2F8FD35B436}" destId="{1B6781C0-F588-48D7-9500-3D88EAD84EE1}" srcOrd="0" destOrd="0" presId="urn:microsoft.com/office/officeart/2005/8/layout/vProcess5"/>
    <dgm:cxn modelId="{A1C8B3AC-8CC6-403A-AE60-16D2AADE598C}" type="presOf" srcId="{195846C2-3147-493A-877A-2AB0F995FB0A}" destId="{E00041FD-6BB1-4BCA-9642-9E351A4526C0}" srcOrd="1" destOrd="0" presId="urn:microsoft.com/office/officeart/2005/8/layout/vProcess5"/>
    <dgm:cxn modelId="{EAD3C6B4-BBC1-45BC-847C-49A6E1BF5916}" type="presOf" srcId="{195846C2-3147-493A-877A-2AB0F995FB0A}" destId="{6E2934EC-C637-4162-B091-FCDBED44AF15}" srcOrd="0" destOrd="0" presId="urn:microsoft.com/office/officeart/2005/8/layout/vProcess5"/>
    <dgm:cxn modelId="{208DE3E1-9024-42CB-B534-FF556D88F5CF}" type="presOf" srcId="{FF692C59-4F34-4169-97A6-7A0E963E667E}" destId="{9543AC49-58EE-47AA-8AA2-D8B476AC6095}" srcOrd="0" destOrd="0" presId="urn:microsoft.com/office/officeart/2005/8/layout/vProcess5"/>
    <dgm:cxn modelId="{241012E7-C5DB-4D0B-BA8D-532D8BC23086}" srcId="{C1754208-6C60-4626-B369-54E89ED874C7}" destId="{6ABB294D-654B-4FBD-91C7-E2F8FD35B436}" srcOrd="2" destOrd="0" parTransId="{9CED5F26-DA2A-466A-AB84-6AF8D061A714}" sibTransId="{B476433A-E9C0-410C-97F0-A509632E6713}"/>
    <dgm:cxn modelId="{6FC303FC-CF75-495C-827F-42EA5D91A427}" type="presOf" srcId="{FB068E66-343C-4A46-B628-19E76F270070}" destId="{34F90A29-5429-449E-9BF0-2AA149F10B1B}" srcOrd="0" destOrd="0" presId="urn:microsoft.com/office/officeart/2005/8/layout/vProcess5"/>
    <dgm:cxn modelId="{0CFAB8FC-9761-4E8C-856A-D9A5A32E3463}" type="presOf" srcId="{C1754208-6C60-4626-B369-54E89ED874C7}" destId="{91D11D70-301A-4F94-A0B1-6708197410CD}" srcOrd="0" destOrd="0" presId="urn:microsoft.com/office/officeart/2005/8/layout/vProcess5"/>
    <dgm:cxn modelId="{E0C40B6F-70EB-4D9E-81E6-C2C465B7B7C9}" type="presParOf" srcId="{91D11D70-301A-4F94-A0B1-6708197410CD}" destId="{98573D99-991B-418A-B70B-FF59C966F7CD}" srcOrd="0" destOrd="0" presId="urn:microsoft.com/office/officeart/2005/8/layout/vProcess5"/>
    <dgm:cxn modelId="{272576CB-8F9C-434E-AD80-4FD5A83625F6}" type="presParOf" srcId="{91D11D70-301A-4F94-A0B1-6708197410CD}" destId="{6E2934EC-C637-4162-B091-FCDBED44AF15}" srcOrd="1" destOrd="0" presId="urn:microsoft.com/office/officeart/2005/8/layout/vProcess5"/>
    <dgm:cxn modelId="{8473AE98-A62D-4825-BED5-A9ED6449D86C}" type="presParOf" srcId="{91D11D70-301A-4F94-A0B1-6708197410CD}" destId="{34F90A29-5429-449E-9BF0-2AA149F10B1B}" srcOrd="2" destOrd="0" presId="urn:microsoft.com/office/officeart/2005/8/layout/vProcess5"/>
    <dgm:cxn modelId="{CF25BB5A-3566-49C1-A340-77616146B06F}" type="presParOf" srcId="{91D11D70-301A-4F94-A0B1-6708197410CD}" destId="{1B6781C0-F588-48D7-9500-3D88EAD84EE1}" srcOrd="3" destOrd="0" presId="urn:microsoft.com/office/officeart/2005/8/layout/vProcess5"/>
    <dgm:cxn modelId="{05CFDE93-96EB-479F-8F15-B1008BA2DD7B}" type="presParOf" srcId="{91D11D70-301A-4F94-A0B1-6708197410CD}" destId="{769BFDF6-BCB1-434E-A0A8-ACB693E1A010}" srcOrd="4" destOrd="0" presId="urn:microsoft.com/office/officeart/2005/8/layout/vProcess5"/>
    <dgm:cxn modelId="{452BCA49-9451-4E4C-8671-21A453ACA51D}" type="presParOf" srcId="{91D11D70-301A-4F94-A0B1-6708197410CD}" destId="{9543AC49-58EE-47AA-8AA2-D8B476AC6095}" srcOrd="5" destOrd="0" presId="urn:microsoft.com/office/officeart/2005/8/layout/vProcess5"/>
    <dgm:cxn modelId="{3B7000A6-7B24-4807-98A9-E02CF5BCC56B}" type="presParOf" srcId="{91D11D70-301A-4F94-A0B1-6708197410CD}" destId="{E00041FD-6BB1-4BCA-9642-9E351A4526C0}" srcOrd="6" destOrd="0" presId="urn:microsoft.com/office/officeart/2005/8/layout/vProcess5"/>
    <dgm:cxn modelId="{002D5798-30D1-4AEC-AD87-62874989C7CB}" type="presParOf" srcId="{91D11D70-301A-4F94-A0B1-6708197410CD}" destId="{3EBD47A3-AF15-40D7-8C0D-61C8798EDFC3}" srcOrd="7" destOrd="0" presId="urn:microsoft.com/office/officeart/2005/8/layout/vProcess5"/>
    <dgm:cxn modelId="{F19195BC-BDFF-4494-8360-EDF8F9DF01EB}" type="presParOf" srcId="{91D11D70-301A-4F94-A0B1-6708197410CD}" destId="{7E28D579-DEBB-40AE-8B12-DB9612CAEB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FF473-2FB3-487F-99B6-C571976ED855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ANAEROBNI ORGANIZMI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 err="1"/>
            <a:t>plošnjaci</a:t>
          </a:r>
          <a:endParaRPr lang="hr-H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 dirty="0"/>
            <a:t>oblići</a:t>
          </a:r>
        </a:p>
      </dsp:txBody>
      <dsp:txXfrm>
        <a:off x="4312835" y="3117207"/>
        <a:ext cx="1348197" cy="918226"/>
      </dsp:txXfrm>
    </dsp:sp>
    <dsp:sp modelId="{32289707-5D55-4A16-B286-C41CC2476E35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žarnjaci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200" kern="1200" dirty="0"/>
            <a:t>spužve</a:t>
          </a:r>
        </a:p>
      </dsp:txBody>
      <dsp:txXfrm>
        <a:off x="434967" y="3117206"/>
        <a:ext cx="1348197" cy="918226"/>
      </dsp:txXfrm>
    </dsp:sp>
    <dsp:sp modelId="{3B169FAF-19B0-4850-A66D-9F3BBE138C8B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KOPNENI: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puževi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kukci i pauci,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     gujavica</a:t>
          </a:r>
        </a:p>
      </dsp:txBody>
      <dsp:txXfrm>
        <a:off x="4312835" y="28567"/>
        <a:ext cx="1348197" cy="918226"/>
      </dsp:txXfrm>
    </dsp:sp>
    <dsp:sp modelId="{78C243CE-1D6B-4662-9620-01641CE4CD3C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VODENI: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bodljikaši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rakovi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mekušci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800" kern="1200" dirty="0"/>
        </a:p>
      </dsp:txBody>
      <dsp:txXfrm>
        <a:off x="434967" y="28567"/>
        <a:ext cx="1348197" cy="918226"/>
      </dsp:txXfrm>
    </dsp:sp>
    <dsp:sp modelId="{38EC84EF-E743-45FE-BB68-73D550A2D392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vanjske ili unutarnje škrge</a:t>
          </a:r>
        </a:p>
      </dsp:txBody>
      <dsp:txXfrm>
        <a:off x="1763056" y="747055"/>
        <a:ext cx="1244304" cy="1244304"/>
      </dsp:txXfrm>
    </dsp:sp>
    <dsp:sp modelId="{1DD6BAC3-930A-4F7F-A2F5-3DE83BC5DD4D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 pluća-plašt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 </a:t>
          </a:r>
          <a:r>
            <a:rPr lang="hr-HR" sz="1400" kern="1200" dirty="0" err="1"/>
            <a:t>uzdušnice</a:t>
          </a:r>
          <a:r>
            <a:rPr lang="hr-HR" sz="1400" kern="1200" dirty="0"/>
            <a:t>, koža</a:t>
          </a:r>
        </a:p>
      </dsp:txBody>
      <dsp:txXfrm rot="-5400000">
        <a:off x="3088640" y="747055"/>
        <a:ext cx="1244304" cy="1244304"/>
      </dsp:txXfrm>
    </dsp:sp>
    <dsp:sp modelId="{F119D26F-574A-4CAE-8D50-512D088A32C1}">
      <dsp:nvSpPr>
        <dsp:cNvPr id="0" name=""/>
        <dsp:cNvSpPr/>
      </dsp:nvSpPr>
      <dsp:spPr>
        <a:xfrm rot="10800000">
          <a:off x="3100518" y="2054426"/>
          <a:ext cx="1759712" cy="1759712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-nemaju dišnih organa-ANAEROBNO DISANJE</a:t>
          </a:r>
        </a:p>
      </dsp:txBody>
      <dsp:txXfrm rot="10800000">
        <a:off x="3100518" y="2054426"/>
        <a:ext cx="1244304" cy="1244304"/>
      </dsp:txXfrm>
    </dsp:sp>
    <dsp:sp modelId="{35C31EF5-6818-43E2-9C16-4AED1CC00D1C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FF66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dišu svim stanicama-difuzijom </a:t>
          </a:r>
        </a:p>
      </dsp:txBody>
      <dsp:txXfrm rot="5400000">
        <a:off x="1763056" y="2072640"/>
        <a:ext cx="1244304" cy="1244304"/>
      </dsp:txXfrm>
    </dsp:sp>
    <dsp:sp modelId="{C03AA508-1247-488D-A185-1C0F08C3CB77}">
      <dsp:nvSpPr>
        <dsp:cNvPr id="0" name=""/>
        <dsp:cNvSpPr/>
      </dsp:nvSpPr>
      <dsp:spPr>
        <a:xfrm>
          <a:off x="2819402" y="-22860"/>
          <a:ext cx="607568" cy="457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8C61-3EAA-458B-ACD8-EF5343A450C6}">
      <dsp:nvSpPr>
        <dsp:cNvPr id="0" name=""/>
        <dsp:cNvSpPr/>
      </dsp:nvSpPr>
      <dsp:spPr>
        <a:xfrm rot="10800000" flipV="1">
          <a:off x="2744216" y="2108201"/>
          <a:ext cx="607568" cy="5079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BDC1-334F-4ED1-A8AF-46996F47B7B4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AB397-BD71-41D2-9A49-0A6B84849995}">
      <dsp:nvSpPr>
        <dsp:cNvPr id="0" name=""/>
        <dsp:cNvSpPr/>
      </dsp:nvSpPr>
      <dsp:spPr>
        <a:xfrm>
          <a:off x="184558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1CB1A-3812-4668-9991-9F1BCC89A79B}">
      <dsp:nvSpPr>
        <dsp:cNvPr id="0" name=""/>
        <dsp:cNvSpPr/>
      </dsp:nvSpPr>
      <dsp:spPr>
        <a:xfrm rot="10800000">
          <a:off x="184558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SISAVCI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PLUĆA (građena od plućnih mjehurića ali se njihov broj i promjer razlikuje ovisno o vrsti</a:t>
          </a:r>
          <a:r>
            <a:rPr lang="hr-HR" sz="1400" kern="1200" dirty="0"/>
            <a:t>)</a:t>
          </a:r>
        </a:p>
      </dsp:txBody>
      <dsp:txXfrm rot="10800000">
        <a:off x="225516" y="1828799"/>
        <a:ext cx="1249917" cy="2194242"/>
      </dsp:txXfrm>
    </dsp:sp>
    <dsp:sp modelId="{C562DA85-C15B-409C-A6D1-678C6DA76A14}">
      <dsp:nvSpPr>
        <dsp:cNvPr id="0" name=""/>
        <dsp:cNvSpPr/>
      </dsp:nvSpPr>
      <dsp:spPr>
        <a:xfrm>
          <a:off x="1649575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640A5-4207-4AB3-9D93-EC0CED46339B}">
      <dsp:nvSpPr>
        <dsp:cNvPr id="0" name=""/>
        <dsp:cNvSpPr/>
      </dsp:nvSpPr>
      <dsp:spPr>
        <a:xfrm rot="10800000">
          <a:off x="1649575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PTICE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PLUĆA + ZRAČNE VREĆICE (spremišta zraka koja smanjuju tjelesnu masu)</a:t>
          </a:r>
        </a:p>
      </dsp:txBody>
      <dsp:txXfrm rot="10800000">
        <a:off x="1690533" y="1828799"/>
        <a:ext cx="1249917" cy="2194242"/>
      </dsp:txXfrm>
    </dsp:sp>
    <dsp:sp modelId="{23551D18-18A6-4AB7-B542-3593D11FB900}">
      <dsp:nvSpPr>
        <dsp:cNvPr id="0" name=""/>
        <dsp:cNvSpPr/>
      </dsp:nvSpPr>
      <dsp:spPr>
        <a:xfrm>
          <a:off x="3114591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14988-842D-4D0E-ACC9-AC6490028556}">
      <dsp:nvSpPr>
        <dsp:cNvPr id="0" name=""/>
        <dsp:cNvSpPr/>
      </dsp:nvSpPr>
      <dsp:spPr>
        <a:xfrm rot="10800000">
          <a:off x="3114591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VODOZEMCI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PLUĆA +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1"/>
              </a:solidFill>
            </a:rPr>
            <a:t>KOŽA (prokrvljena i vlažna)</a:t>
          </a:r>
        </a:p>
      </dsp:txBody>
      <dsp:txXfrm rot="10800000">
        <a:off x="3155549" y="1828799"/>
        <a:ext cx="1249917" cy="2194242"/>
      </dsp:txXfrm>
    </dsp:sp>
    <dsp:sp modelId="{4CAF7010-40B1-4D1C-81A3-77DAB2806586}">
      <dsp:nvSpPr>
        <dsp:cNvPr id="0" name=""/>
        <dsp:cNvSpPr/>
      </dsp:nvSpPr>
      <dsp:spPr>
        <a:xfrm>
          <a:off x="4579608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2537-D821-42E6-9191-36EEA5CF73F0}">
      <dsp:nvSpPr>
        <dsp:cNvPr id="0" name=""/>
        <dsp:cNvSpPr/>
      </dsp:nvSpPr>
      <dsp:spPr>
        <a:xfrm rot="10800000">
          <a:off x="4579608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RIBE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ŠKRGE (prokrvljeni škržni listići)</a:t>
          </a:r>
        </a:p>
      </dsp:txBody>
      <dsp:txXfrm rot="10800000">
        <a:off x="4620566" y="1828799"/>
        <a:ext cx="1249917" cy="2194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934EC-C637-4162-B091-FCDBED44AF15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Zašto je važna za disanje dobra prokrvljenost pojedinih organa npr. plašta i škržnih listića? </a:t>
          </a:r>
        </a:p>
      </dsp:txBody>
      <dsp:txXfrm>
        <a:off x="35709" y="35709"/>
        <a:ext cx="3865988" cy="1147782"/>
      </dsp:txXfrm>
    </dsp:sp>
    <dsp:sp modelId="{34F90A29-5429-449E-9BF0-2AA149F10B1B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Objasni zašto kod kukaca i paukova nije nužna povezanost dišnog i krvožilnog sustava.</a:t>
          </a:r>
        </a:p>
      </dsp:txBody>
      <dsp:txXfrm>
        <a:off x="492908" y="1458108"/>
        <a:ext cx="3860502" cy="1147782"/>
      </dsp:txXfrm>
    </dsp:sp>
    <dsp:sp modelId="{1B6781C0-F588-48D7-9500-3D88EAD84EE1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U disanju, čemu doprinosi sluz koju stvara koža žabe i sluz koju luče žlijezde kod gujavice?</a:t>
          </a:r>
        </a:p>
      </dsp:txBody>
      <dsp:txXfrm>
        <a:off x="950108" y="2880508"/>
        <a:ext cx="3860502" cy="1147782"/>
      </dsp:txXfrm>
    </dsp:sp>
    <dsp:sp modelId="{769BFDF6-BCB1-434E-A0A8-ACB693E1A010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4567428" y="924560"/>
        <a:ext cx="435864" cy="596341"/>
      </dsp:txXfrm>
    </dsp:sp>
    <dsp:sp modelId="{9543AC49-58EE-47AA-8AA2-D8B476AC6095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5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3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0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94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6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5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2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0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32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1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8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9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7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5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6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6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37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emf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85F5-77E0-4FBF-A091-F3F9C7C9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DISANJE ŽIVIH BIĆA</a:t>
            </a:r>
            <a:br>
              <a:rPr lang="hr-HR" dirty="0"/>
            </a:br>
            <a:r>
              <a:rPr lang="hr-HR" dirty="0"/>
              <a:t>Disanje životinja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7031182" cy="19674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dirty="0">
                <a:hlinkClick r:id="rId3" action="ppaction://hlinksldjump"/>
              </a:rPr>
              <a:t>Disanje kralježnjaka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4" action="ppaction://hlinksldjump"/>
              </a:rPr>
              <a:t>Disanje beskralježnjaka</a:t>
            </a:r>
            <a:endParaRPr lang="hr-HR" dirty="0"/>
          </a:p>
          <a:p>
            <a:pPr marL="457200" indent="-457200">
              <a:buAutoNum type="arabicPeriod"/>
            </a:pPr>
            <a:r>
              <a:rPr lang="hr-HR" dirty="0">
                <a:hlinkClick r:id="rId5" action="ppaction://hlinksldjump"/>
              </a:rPr>
              <a:t>Disanje praživotinja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D2FE2-6959-4991-A190-43E9FFA2B4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838200"/>
            <a:ext cx="7748741" cy="504110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90600" y="2282967"/>
            <a:ext cx="2971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r-HR" dirty="0"/>
              <a:t>Zanimljivost</a:t>
            </a:r>
            <a:r>
              <a:rPr lang="hr-HR" i="1" dirty="0"/>
              <a:t>: </a:t>
            </a:r>
          </a:p>
          <a:p>
            <a:pPr lvl="0" algn="ctr"/>
            <a:r>
              <a:rPr lang="hr-HR" i="1" dirty="0">
                <a:solidFill>
                  <a:srgbClr val="1D1D1D"/>
                </a:solidFill>
                <a:latin typeface="Arial" panose="020B0604020202020204" pitchFamily="34" charset="0"/>
              </a:rPr>
              <a:t>Mravi nikad ne spavaju i nemaju pluća. A kornjače mogu disati kroz svoju pozadinu. </a:t>
            </a:r>
            <a:endParaRPr lang="hr-HR" i="1" dirty="0">
              <a:solidFill>
                <a:prstClr val="black"/>
              </a:solidFill>
            </a:endParaRPr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4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KRALJEŽNJAKA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16ED47-19EC-468E-91B1-4CC0B5D70C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3990975" cy="441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C7CCE0-2028-4217-AD04-FD4753A34E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005338"/>
            <a:ext cx="2483664" cy="1816531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5334000" y="1892478"/>
            <a:ext cx="762000" cy="37239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273864" y="1295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Zajedničke karakteristike: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81000" y="1752600"/>
            <a:ext cx="271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uzimaju</a:t>
            </a:r>
            <a:r>
              <a:rPr lang="hr-HR" dirty="0"/>
              <a:t> kisik iz okoline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77228" y="226487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ugljikov (IV) oksid izdisajem </a:t>
            </a:r>
            <a:r>
              <a:rPr lang="hr-HR" b="1" dirty="0"/>
              <a:t>izbacuju</a:t>
            </a:r>
            <a:r>
              <a:rPr lang="hr-HR" dirty="0"/>
              <a:t> iz tijela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737132" y="3242320"/>
            <a:ext cx="107057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SISAVCI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77228" y="379435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nosni otvori-dušnik-dušnice -pluća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77228" y="4222991"/>
            <a:ext cx="495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broj</a:t>
            </a:r>
            <a:r>
              <a:rPr lang="hr-HR" dirty="0"/>
              <a:t> i </a:t>
            </a:r>
            <a:r>
              <a:rPr lang="hr-HR" b="1" dirty="0"/>
              <a:t>promjer</a:t>
            </a:r>
            <a:r>
              <a:rPr lang="hr-HR" dirty="0"/>
              <a:t> plućnih mjehurića se </a:t>
            </a:r>
            <a:r>
              <a:rPr lang="hr-HR" b="1" dirty="0"/>
              <a:t>razlikuje se </a:t>
            </a:r>
            <a:r>
              <a:rPr lang="hr-HR" dirty="0"/>
              <a:t>ovisno o vrsti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77228" y="488984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princip</a:t>
            </a:r>
            <a:r>
              <a:rPr lang="hr-HR" dirty="0"/>
              <a:t> plućnoga i staničnoga disanja </a:t>
            </a:r>
            <a:r>
              <a:rPr lang="hr-HR" b="1" dirty="0"/>
              <a:t>jednak </a:t>
            </a:r>
            <a:r>
              <a:rPr lang="hr-HR" dirty="0"/>
              <a:t>kao kod čovjeka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426514" y="5718882"/>
            <a:ext cx="43362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Koje su </a:t>
            </a:r>
            <a:r>
              <a:rPr lang="hr-HR" b="1" dirty="0"/>
              <a:t>prilagodbe</a:t>
            </a:r>
            <a:r>
              <a:rPr lang="hr-HR" dirty="0"/>
              <a:t> razvili </a:t>
            </a:r>
            <a:r>
              <a:rPr lang="hr-HR" b="1" dirty="0"/>
              <a:t>morski sisavci</a:t>
            </a:r>
            <a:r>
              <a:rPr lang="hr-HR" dirty="0"/>
              <a:t>? </a:t>
            </a:r>
          </a:p>
        </p:txBody>
      </p:sp>
      <p:pic>
        <p:nvPicPr>
          <p:cNvPr id="16" name="Picture 3" descr="F:\Smile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" y="5536180"/>
            <a:ext cx="1451264" cy="9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KRALJEŽNJAKA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2228850" y="1270588"/>
            <a:ext cx="838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PTICE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91E907-C709-454E-8854-FEF43C3B18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978932"/>
            <a:ext cx="4862513" cy="482702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810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uz pluća imaju </a:t>
            </a:r>
            <a:r>
              <a:rPr lang="hr-H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ZRAČNE VREĆICE</a:t>
            </a:r>
          </a:p>
        </p:txBody>
      </p:sp>
      <p:sp>
        <p:nvSpPr>
          <p:cNvPr id="6" name="Strelica dolje 5"/>
          <p:cNvSpPr/>
          <p:nvPr/>
        </p:nvSpPr>
        <p:spPr>
          <a:xfrm>
            <a:off x="2612302" y="2258151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dolje 6"/>
          <p:cNvSpPr/>
          <p:nvPr/>
        </p:nvSpPr>
        <p:spPr>
          <a:xfrm>
            <a:off x="2612302" y="3187614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2612302" y="4114394"/>
            <a:ext cx="304800" cy="392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381000" y="267024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ulaze u sve velike kosti i među organe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469302" y="360509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spremište su zraka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1409700" y="4571188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smanjuju tjelesnu masu i olakšavaju letenje</a:t>
            </a:r>
          </a:p>
        </p:txBody>
      </p:sp>
    </p:spTree>
    <p:extLst>
      <p:ext uri="{BB962C8B-B14F-4D97-AF65-F5344CB8AC3E}">
        <p14:creationId xmlns:p14="http://schemas.microsoft.com/office/powerpoint/2010/main" val="33860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KRALJEŽNJAKA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721729" y="650130"/>
            <a:ext cx="13716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VODOZEMCI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13AE96A-FC0D-4DC3-B9F1-4F328EE2D3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4" y="1211478"/>
            <a:ext cx="9116085" cy="518932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C41947B-6D2A-4639-AE00-DB042881CD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666247"/>
            <a:ext cx="2743199" cy="27156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-1143000" y="134498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pluća imaju </a:t>
            </a:r>
            <a:r>
              <a:rPr lang="hr-HR" b="1" u="sng" dirty="0">
                <a:solidFill>
                  <a:schemeClr val="bg1"/>
                </a:solidFill>
              </a:rPr>
              <a:t>manji broj </a:t>
            </a:r>
            <a:r>
              <a:rPr lang="hr-HR" dirty="0">
                <a:solidFill>
                  <a:schemeClr val="bg1"/>
                </a:solidFill>
              </a:rPr>
              <a:t>plućnih mjehurića </a:t>
            </a:r>
            <a:r>
              <a:rPr lang="hr-HR" b="1" dirty="0">
                <a:solidFill>
                  <a:schemeClr val="bg1"/>
                </a:solidFill>
              </a:rPr>
              <a:t>većeg promjera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176542" y="1898026"/>
            <a:ext cx="447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smanjena</a:t>
            </a:r>
            <a:r>
              <a:rPr lang="hr-HR" dirty="0">
                <a:solidFill>
                  <a:schemeClr val="bg1"/>
                </a:solidFill>
              </a:rPr>
              <a:t> površina za izmjenu plinova</a:t>
            </a:r>
          </a:p>
        </p:txBody>
      </p:sp>
      <p:sp>
        <p:nvSpPr>
          <p:cNvPr id="9" name="Strelica dolje 8"/>
          <p:cNvSpPr/>
          <p:nvPr/>
        </p:nvSpPr>
        <p:spPr>
          <a:xfrm>
            <a:off x="2210176" y="1672734"/>
            <a:ext cx="202194" cy="3059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213886" y="2505185"/>
            <a:ext cx="367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chemeClr val="bg1"/>
                </a:solidFill>
              </a:rPr>
              <a:t>koža</a:t>
            </a:r>
            <a:r>
              <a:rPr lang="hr-HR" dirty="0">
                <a:solidFill>
                  <a:schemeClr val="bg1"/>
                </a:solidFill>
              </a:rPr>
              <a:t>-dobro </a:t>
            </a:r>
            <a:r>
              <a:rPr lang="hr-HR" b="1" dirty="0">
                <a:solidFill>
                  <a:schemeClr val="bg1"/>
                </a:solidFill>
              </a:rPr>
              <a:t>prokrvljena</a:t>
            </a:r>
            <a:r>
              <a:rPr lang="hr-HR" dirty="0">
                <a:solidFill>
                  <a:schemeClr val="bg1"/>
                </a:solidFill>
              </a:rPr>
              <a:t> i </a:t>
            </a:r>
            <a:r>
              <a:rPr lang="hr-HR" b="1" dirty="0">
                <a:solidFill>
                  <a:schemeClr val="bg1"/>
                </a:solidFill>
              </a:rPr>
              <a:t>vlažna</a:t>
            </a:r>
          </a:p>
        </p:txBody>
      </p:sp>
      <p:sp>
        <p:nvSpPr>
          <p:cNvPr id="13" name="Strelica dolje 12"/>
          <p:cNvSpPr/>
          <p:nvPr/>
        </p:nvSpPr>
        <p:spPr>
          <a:xfrm>
            <a:off x="2210176" y="2233310"/>
            <a:ext cx="202194" cy="3059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dolje 13"/>
          <p:cNvSpPr/>
          <p:nvPr/>
        </p:nvSpPr>
        <p:spPr>
          <a:xfrm>
            <a:off x="2210176" y="2878305"/>
            <a:ext cx="202194" cy="3059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213886" y="3137506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sluz </a:t>
            </a:r>
            <a:r>
              <a:rPr lang="hr-HR" b="1" dirty="0">
                <a:solidFill>
                  <a:schemeClr val="bg1"/>
                </a:solidFill>
              </a:rPr>
              <a:t>ubrzava</a:t>
            </a:r>
            <a:r>
              <a:rPr lang="hr-HR" dirty="0">
                <a:solidFill>
                  <a:schemeClr val="bg1"/>
                </a:solidFill>
              </a:rPr>
              <a:t> otapanje kisika i </a:t>
            </a:r>
            <a:r>
              <a:rPr lang="hr-HR" b="1" dirty="0">
                <a:solidFill>
                  <a:schemeClr val="bg1"/>
                </a:solidFill>
              </a:rPr>
              <a:t>bolju </a:t>
            </a:r>
            <a:r>
              <a:rPr lang="hr-HR" dirty="0">
                <a:solidFill>
                  <a:schemeClr val="bg1"/>
                </a:solidFill>
              </a:rPr>
              <a:t>difuziju</a:t>
            </a:r>
          </a:p>
        </p:txBody>
      </p:sp>
    </p:spTree>
    <p:extLst>
      <p:ext uri="{BB962C8B-B14F-4D97-AF65-F5344CB8AC3E}">
        <p14:creationId xmlns:p14="http://schemas.microsoft.com/office/powerpoint/2010/main" val="15360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2" grpId="0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KRALJEŽNJAKA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038600" y="948754"/>
            <a:ext cx="762000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RIBE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5B34B4E-997F-43D0-A2EC-237B596772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651" y="1732581"/>
            <a:ext cx="3692556" cy="23266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32B00BD1-F602-42CE-8E0F-98E7C47AEE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841" y="4081011"/>
            <a:ext cx="1810064" cy="18620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15DF3A0-BC27-4BA8-B6C9-4A9636DA24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029" y="4041084"/>
            <a:ext cx="1572812" cy="190200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648200" y="174993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dišu </a:t>
            </a:r>
            <a:r>
              <a:rPr lang="hr-H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ŠKRGAMA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665552" y="2455736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prokrvljeni</a:t>
            </a:r>
            <a:r>
              <a:rPr lang="hr-HR" dirty="0"/>
              <a:t> škržni listići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4654235" y="3091047"/>
            <a:ext cx="41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povećani</a:t>
            </a:r>
            <a:r>
              <a:rPr lang="hr-HR" dirty="0"/>
              <a:t> omjer površine i volumena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665552" y="377224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prstClr val="black"/>
                </a:solidFill>
              </a:rPr>
              <a:t>brža izmjena plinova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691048" y="4688883"/>
            <a:ext cx="5300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r-HR" dirty="0"/>
              <a:t>voda s </a:t>
            </a:r>
            <a:r>
              <a:rPr lang="hr-HR" b="1" dirty="0"/>
              <a:t>otopljenim</a:t>
            </a:r>
            <a:r>
              <a:rPr lang="hr-HR" dirty="0"/>
              <a:t> </a:t>
            </a:r>
            <a:r>
              <a:rPr lang="hr-HR" dirty="0" err="1"/>
              <a:t>kisikom</a:t>
            </a:r>
            <a:r>
              <a:rPr lang="hr-HR" dirty="0" err="1">
                <a:sym typeface="Wingdings" panose="05000000000000000000" pitchFamily="2" charset="2"/>
              </a:rPr>
              <a:t>ustaškrge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b="1" dirty="0">
                <a:sym typeface="Wingdings" panose="05000000000000000000" pitchFamily="2" charset="2"/>
              </a:rPr>
              <a:t>difuzija</a:t>
            </a:r>
            <a:r>
              <a:rPr lang="hr-HR" dirty="0">
                <a:sym typeface="Wingdings" panose="05000000000000000000" pitchFamily="2" charset="2"/>
              </a:rPr>
              <a:t> kisika </a:t>
            </a:r>
            <a:endParaRPr lang="hr-HR" dirty="0"/>
          </a:p>
        </p:txBody>
      </p:sp>
      <p:sp>
        <p:nvSpPr>
          <p:cNvPr id="12" name="Strelica dolje 11"/>
          <p:cNvSpPr/>
          <p:nvPr/>
        </p:nvSpPr>
        <p:spPr>
          <a:xfrm>
            <a:off x="5715000" y="2119265"/>
            <a:ext cx="304800" cy="395335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dolje 12"/>
          <p:cNvSpPr/>
          <p:nvPr/>
        </p:nvSpPr>
        <p:spPr>
          <a:xfrm>
            <a:off x="5721790" y="2786463"/>
            <a:ext cx="304800" cy="395335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dolje 13"/>
          <p:cNvSpPr/>
          <p:nvPr/>
        </p:nvSpPr>
        <p:spPr>
          <a:xfrm>
            <a:off x="5721790" y="3418647"/>
            <a:ext cx="304800" cy="395335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dolje 14"/>
          <p:cNvSpPr/>
          <p:nvPr/>
        </p:nvSpPr>
        <p:spPr>
          <a:xfrm>
            <a:off x="5715000" y="4248497"/>
            <a:ext cx="304800" cy="395335"/>
          </a:xfrm>
          <a:prstGeom prst="down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9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9C384D9-4E64-445D-8D69-B36740B1CA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6830" y="4205900"/>
            <a:ext cx="1290174" cy="81168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57200" y="68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BESKRALJEŽNJAKA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11728146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EECF5B-BE06-40C3-BA2E-308F12AC942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1381156"/>
            <a:ext cx="1014661" cy="13579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0068A49-D1C7-4266-856A-F66CFCD2F88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3886200"/>
            <a:ext cx="1690688" cy="175379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0B99DA1-D307-4470-A731-BEA1EE4F76D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1397000"/>
            <a:ext cx="1462445" cy="736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C23317-9CF5-443A-9BF8-453AA2A9B13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37079" y="2190231"/>
            <a:ext cx="1440566" cy="1261196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457200" y="1340369"/>
            <a:ext cx="4114800" cy="21110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>
            <a:off x="366355" y="3456709"/>
            <a:ext cx="4205645" cy="21832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4572000" y="1335086"/>
            <a:ext cx="4343400" cy="20969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aobljeni pravokutnik 11"/>
          <p:cNvSpPr/>
          <p:nvPr/>
        </p:nvSpPr>
        <p:spPr>
          <a:xfrm>
            <a:off x="4585580" y="3412402"/>
            <a:ext cx="4343400" cy="22005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0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7200" y="685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DISANJE PRAŽIVOTINJA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EEF68F1-3291-49FD-9216-F96D996388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819400"/>
            <a:ext cx="6515100" cy="282892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517964" y="1219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r-HR" dirty="0"/>
              <a:t>najvećim dijelom ih nalazimo u </a:t>
            </a:r>
            <a:r>
              <a:rPr lang="hr-HR" b="1" dirty="0"/>
              <a:t>vodenim</a:t>
            </a:r>
            <a:r>
              <a:rPr lang="hr-HR" dirty="0"/>
              <a:t> staništima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981200" y="177787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jednostanični</a:t>
            </a:r>
            <a:r>
              <a:rPr lang="hr-HR" dirty="0"/>
              <a:t> </a:t>
            </a:r>
            <a:r>
              <a:rPr lang="hr-HR" dirty="0" err="1"/>
              <a:t>heterotrofi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949513" y="233654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izmjena plinova se vrši </a:t>
            </a:r>
            <a:r>
              <a:rPr lang="hr-HR" b="1" dirty="0"/>
              <a:t>difuzijom</a:t>
            </a:r>
            <a:r>
              <a:rPr lang="hr-HR" dirty="0"/>
              <a:t> preko </a:t>
            </a:r>
            <a:r>
              <a:rPr lang="hr-HR" b="1" dirty="0"/>
              <a:t>cijele</a:t>
            </a:r>
            <a:r>
              <a:rPr lang="hr-HR" dirty="0"/>
              <a:t> površine tijela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4191000" y="1553729"/>
            <a:ext cx="228600" cy="3164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dolje 8"/>
          <p:cNvSpPr/>
          <p:nvPr/>
        </p:nvSpPr>
        <p:spPr>
          <a:xfrm>
            <a:off x="4191000" y="2141714"/>
            <a:ext cx="228600" cy="3164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5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60472039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aobljeni pravokutnik 3"/>
          <p:cNvSpPr/>
          <p:nvPr/>
        </p:nvSpPr>
        <p:spPr>
          <a:xfrm>
            <a:off x="1665461" y="3232087"/>
            <a:ext cx="1371600" cy="226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1. 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Čime dišu sisavci?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3134197" y="3208070"/>
            <a:ext cx="1371600" cy="226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>
                <a:solidFill>
                  <a:prstClr val="black"/>
                </a:solidFill>
              </a:rPr>
              <a:t>2. </a:t>
            </a:r>
          </a:p>
          <a:p>
            <a:pPr lvl="0" algn="ctr"/>
            <a:r>
              <a:rPr lang="hr-HR" dirty="0">
                <a:solidFill>
                  <a:prstClr val="black"/>
                </a:solidFill>
              </a:rPr>
              <a:t>Čime dišu ptice?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4602933" y="3194490"/>
            <a:ext cx="1371600" cy="226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>
                <a:solidFill>
                  <a:prstClr val="black"/>
                </a:solidFill>
              </a:rPr>
              <a:t>3. </a:t>
            </a:r>
          </a:p>
          <a:p>
            <a:pPr lvl="0" algn="ctr"/>
            <a:r>
              <a:rPr lang="hr-HR" dirty="0">
                <a:solidFill>
                  <a:prstClr val="black"/>
                </a:solidFill>
              </a:rPr>
              <a:t>Čime dišu vodozemci?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6082042" y="3191724"/>
            <a:ext cx="1371600" cy="2260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>
                <a:solidFill>
                  <a:prstClr val="black"/>
                </a:solidFill>
              </a:rPr>
              <a:t>4. </a:t>
            </a:r>
          </a:p>
          <a:p>
            <a:pPr lvl="0" algn="ctr"/>
            <a:r>
              <a:rPr lang="hr-HR" dirty="0">
                <a:solidFill>
                  <a:prstClr val="black"/>
                </a:solidFill>
              </a:rPr>
              <a:t>Čime dišu ribe?</a:t>
            </a:r>
          </a:p>
        </p:txBody>
      </p:sp>
    </p:spTree>
    <p:extLst>
      <p:ext uri="{BB962C8B-B14F-4D97-AF65-F5344CB8AC3E}">
        <p14:creationId xmlns:p14="http://schemas.microsoft.com/office/powerpoint/2010/main" val="13652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048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0979328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EECF5B-BE06-40C3-BA2E-308F12AC942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31005" y="1420695"/>
            <a:ext cx="685800" cy="91781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CC23317-9CF5-443A-9BF8-453AA2A9B1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3048000"/>
            <a:ext cx="689210" cy="603394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1C6B236-07BE-4444-9742-6D049BBB952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4607741"/>
            <a:ext cx="1150520" cy="694653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Zaobljeni pravokutnik 6"/>
          <p:cNvSpPr/>
          <p:nvPr/>
        </p:nvSpPr>
        <p:spPr>
          <a:xfrm>
            <a:off x="1524000" y="1377461"/>
            <a:ext cx="5221405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1943100" y="2794000"/>
            <a:ext cx="5221405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2398595" y="4212385"/>
            <a:ext cx="5221405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338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DISANJE ŽIVIH BIĆA Disanje životinja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15</cp:revision>
  <dcterms:created xsi:type="dcterms:W3CDTF">2006-08-16T00:00:00Z</dcterms:created>
  <dcterms:modified xsi:type="dcterms:W3CDTF">2019-06-18T06:37:03Z</dcterms:modified>
</cp:coreProperties>
</file>